
<file path=[Content_Types].xml><?xml version="1.0" encoding="utf-8"?>
<Types xmlns="http://schemas.openxmlformats.org/package/2006/content-types">
  <Default Extension="bin" ContentType="video/unknown"/>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67" r:id="rId3"/>
    <p:sldId id="258" r:id="rId4"/>
    <p:sldId id="270" r:id="rId5"/>
    <p:sldId id="274" r:id="rId6"/>
    <p:sldId id="276" r:id="rId7"/>
    <p:sldId id="272" r:id="rId8"/>
    <p:sldId id="269" r:id="rId9"/>
    <p:sldId id="279" r:id="rId10"/>
    <p:sldId id="282" r:id="rId11"/>
    <p:sldId id="281" r:id="rId12"/>
    <p:sldId id="286" r:id="rId13"/>
    <p:sldId id="280" r:id="rId14"/>
    <p:sldId id="284" r:id="rId15"/>
    <p:sldId id="283" r:id="rId16"/>
    <p:sldId id="257" r:id="rId17"/>
    <p:sldId id="287" r:id="rId18"/>
    <p:sldId id="288" r:id="rId19"/>
    <p:sldId id="290" r:id="rId20"/>
    <p:sldId id="289" r:id="rId21"/>
    <p:sldId id="292" r:id="rId22"/>
    <p:sldId id="295" r:id="rId23"/>
    <p:sldId id="296" r:id="rId24"/>
    <p:sldId id="297" r:id="rId25"/>
    <p:sldId id="319" r:id="rId26"/>
    <p:sldId id="320" r:id="rId27"/>
    <p:sldId id="293" r:id="rId28"/>
    <p:sldId id="298" r:id="rId29"/>
    <p:sldId id="306" r:id="rId30"/>
    <p:sldId id="300" r:id="rId31"/>
    <p:sldId id="305" r:id="rId32"/>
    <p:sldId id="262" r:id="rId33"/>
    <p:sldId id="302" r:id="rId34"/>
    <p:sldId id="308" r:id="rId35"/>
    <p:sldId id="307" r:id="rId36"/>
    <p:sldId id="309" r:id="rId37"/>
    <p:sldId id="310" r:id="rId38"/>
    <p:sldId id="311" r:id="rId39"/>
    <p:sldId id="312" r:id="rId40"/>
    <p:sldId id="313" r:id="rId41"/>
    <p:sldId id="314" r:id="rId42"/>
    <p:sldId id="301" r:id="rId43"/>
    <p:sldId id="315" r:id="rId44"/>
    <p:sldId id="316" r:id="rId45"/>
    <p:sldId id="317" r:id="rId46"/>
    <p:sldId id="266" r:id="rId47"/>
    <p:sldId id="318" r:id="rId48"/>
    <p:sldId id="26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Elkin" initials="ME" lastIdx="2" clrIdx="0">
    <p:extLst>
      <p:ext uri="{19B8F6BF-5375-455C-9EA6-DF929625EA0E}">
        <p15:presenceInfo xmlns:p15="http://schemas.microsoft.com/office/powerpoint/2012/main" userId="5987f34cc652b8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34FC2D-F4A1-406C-B2FD-FCA9AACCCDB2}" v="2179" dt="2020-02-23T21:24:18.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32" autoAdjust="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Elkin" userId="5987f34cc652b8b1" providerId="LiveId" clId="{4FC66C73-CB8B-4DA7-86FF-C2CC3E42D949}"/>
    <pc:docChg chg="undo redo custSel mod addSld modSld sldOrd">
      <pc:chgData name="Maggie Elkin" userId="5987f34cc652b8b1" providerId="LiveId" clId="{4FC66C73-CB8B-4DA7-86FF-C2CC3E42D949}" dt="2020-02-20T19:14:53.961" v="1522" actId="20577"/>
      <pc:docMkLst>
        <pc:docMk/>
      </pc:docMkLst>
      <pc:sldChg chg="modSp">
        <pc:chgData name="Maggie Elkin" userId="5987f34cc652b8b1" providerId="LiveId" clId="{4FC66C73-CB8B-4DA7-86FF-C2CC3E42D949}" dt="2020-02-20T19:07:50.199" v="1155" actId="33524"/>
        <pc:sldMkLst>
          <pc:docMk/>
          <pc:sldMk cId="2033787025" sldId="269"/>
        </pc:sldMkLst>
        <pc:spChg chg="mod">
          <ac:chgData name="Maggie Elkin" userId="5987f34cc652b8b1" providerId="LiveId" clId="{4FC66C73-CB8B-4DA7-86FF-C2CC3E42D949}" dt="2020-02-20T19:07:50.199" v="1155" actId="33524"/>
          <ac:spMkLst>
            <pc:docMk/>
            <pc:sldMk cId="2033787025" sldId="269"/>
            <ac:spMk id="3" creationId="{69E4EA36-EAFA-47BA-8567-B1824E2BBB1A}"/>
          </ac:spMkLst>
        </pc:spChg>
      </pc:sldChg>
      <pc:sldChg chg="addSp delSp modSp mod setBg">
        <pc:chgData name="Maggie Elkin" userId="5987f34cc652b8b1" providerId="LiveId" clId="{4FC66C73-CB8B-4DA7-86FF-C2CC3E42D949}" dt="2020-02-20T19:05:57.836" v="1019" actId="26606"/>
        <pc:sldMkLst>
          <pc:docMk/>
          <pc:sldMk cId="3875378084" sldId="270"/>
        </pc:sldMkLst>
        <pc:spChg chg="mod">
          <ac:chgData name="Maggie Elkin" userId="5987f34cc652b8b1" providerId="LiveId" clId="{4FC66C73-CB8B-4DA7-86FF-C2CC3E42D949}" dt="2020-02-20T19:05:57.836" v="1019" actId="26606"/>
          <ac:spMkLst>
            <pc:docMk/>
            <pc:sldMk cId="3875378084" sldId="270"/>
            <ac:spMk id="2" creationId="{E7142DC5-233C-4BD9-9287-E42AD8D947BF}"/>
          </ac:spMkLst>
        </pc:spChg>
        <pc:spChg chg="del mod">
          <ac:chgData name="Maggie Elkin" userId="5987f34cc652b8b1" providerId="LiveId" clId="{4FC66C73-CB8B-4DA7-86FF-C2CC3E42D949}" dt="2020-02-20T19:05:57.836" v="1019" actId="26606"/>
          <ac:spMkLst>
            <pc:docMk/>
            <pc:sldMk cId="3875378084" sldId="270"/>
            <ac:spMk id="3" creationId="{01895DC7-0013-4436-9971-8E78A31263BA}"/>
          </ac:spMkLst>
        </pc:spChg>
        <pc:spChg chg="add">
          <ac:chgData name="Maggie Elkin" userId="5987f34cc652b8b1" providerId="LiveId" clId="{4FC66C73-CB8B-4DA7-86FF-C2CC3E42D949}" dt="2020-02-20T19:05:57.836" v="1019" actId="26606"/>
          <ac:spMkLst>
            <pc:docMk/>
            <pc:sldMk cId="3875378084" sldId="270"/>
            <ac:spMk id="10" creationId="{B9D93730-8C7D-423D-9137-597B5FA65701}"/>
          </ac:spMkLst>
        </pc:spChg>
        <pc:spChg chg="add">
          <ac:chgData name="Maggie Elkin" userId="5987f34cc652b8b1" providerId="LiveId" clId="{4FC66C73-CB8B-4DA7-86FF-C2CC3E42D949}" dt="2020-02-20T19:05:57.836" v="1019" actId="26606"/>
          <ac:spMkLst>
            <pc:docMk/>
            <pc:sldMk cId="3875378084" sldId="270"/>
            <ac:spMk id="12" creationId="{B2B82547-2424-4E7A-A98B-75206EE73028}"/>
          </ac:spMkLst>
        </pc:spChg>
        <pc:spChg chg="add">
          <ac:chgData name="Maggie Elkin" userId="5987f34cc652b8b1" providerId="LiveId" clId="{4FC66C73-CB8B-4DA7-86FF-C2CC3E42D949}" dt="2020-02-20T19:05:57.836" v="1019" actId="26606"/>
          <ac:spMkLst>
            <pc:docMk/>
            <pc:sldMk cId="3875378084" sldId="270"/>
            <ac:spMk id="14" creationId="{5109BC2F-9616-4D7D-9E98-57898009A828}"/>
          </ac:spMkLst>
        </pc:spChg>
        <pc:graphicFrameChg chg="add">
          <ac:chgData name="Maggie Elkin" userId="5987f34cc652b8b1" providerId="LiveId" clId="{4FC66C73-CB8B-4DA7-86FF-C2CC3E42D949}" dt="2020-02-20T19:05:57.836" v="1019" actId="26606"/>
          <ac:graphicFrameMkLst>
            <pc:docMk/>
            <pc:sldMk cId="3875378084" sldId="270"/>
            <ac:graphicFrameMk id="5" creationId="{EEB118D2-2BE5-41FF-9C05-6E869B63C44F}"/>
          </ac:graphicFrameMkLst>
        </pc:graphicFrameChg>
      </pc:sldChg>
      <pc:sldChg chg="modSp">
        <pc:chgData name="Maggie Elkin" userId="5987f34cc652b8b1" providerId="LiveId" clId="{4FC66C73-CB8B-4DA7-86FF-C2CC3E42D949}" dt="2020-02-20T19:07:31.208" v="1154" actId="313"/>
        <pc:sldMkLst>
          <pc:docMk/>
          <pc:sldMk cId="3624398356" sldId="274"/>
        </pc:sldMkLst>
        <pc:spChg chg="mod">
          <ac:chgData name="Maggie Elkin" userId="5987f34cc652b8b1" providerId="LiveId" clId="{4FC66C73-CB8B-4DA7-86FF-C2CC3E42D949}" dt="2020-02-20T19:07:31.208" v="1154" actId="313"/>
          <ac:spMkLst>
            <pc:docMk/>
            <pc:sldMk cId="3624398356" sldId="274"/>
            <ac:spMk id="3" creationId="{22125106-292F-4457-876C-D3D01A3AE2AA}"/>
          </ac:spMkLst>
        </pc:spChg>
      </pc:sldChg>
      <pc:sldChg chg="addSp delSp modSp mod setBg">
        <pc:chgData name="Maggie Elkin" userId="5987f34cc652b8b1" providerId="LiveId" clId="{4FC66C73-CB8B-4DA7-86FF-C2CC3E42D949}" dt="2020-02-20T19:08:03.411" v="1156" actId="26606"/>
        <pc:sldMkLst>
          <pc:docMk/>
          <pc:sldMk cId="535440329" sldId="279"/>
        </pc:sldMkLst>
        <pc:spChg chg="mod">
          <ac:chgData name="Maggie Elkin" userId="5987f34cc652b8b1" providerId="LiveId" clId="{4FC66C73-CB8B-4DA7-86FF-C2CC3E42D949}" dt="2020-02-20T19:08:03.411" v="1156" actId="26606"/>
          <ac:spMkLst>
            <pc:docMk/>
            <pc:sldMk cId="535440329" sldId="279"/>
            <ac:spMk id="2" creationId="{239442B9-1E49-464D-9755-B6C6586E582A}"/>
          </ac:spMkLst>
        </pc:spChg>
        <pc:spChg chg="del">
          <ac:chgData name="Maggie Elkin" userId="5987f34cc652b8b1" providerId="LiveId" clId="{4FC66C73-CB8B-4DA7-86FF-C2CC3E42D949}" dt="2020-02-20T19:08:03.411" v="1156" actId="26606"/>
          <ac:spMkLst>
            <pc:docMk/>
            <pc:sldMk cId="535440329" sldId="279"/>
            <ac:spMk id="3" creationId="{16A63450-AFBE-4815-BD05-E1AD9D3D0EE7}"/>
          </ac:spMkLst>
        </pc:spChg>
        <pc:spChg chg="add">
          <ac:chgData name="Maggie Elkin" userId="5987f34cc652b8b1" providerId="LiveId" clId="{4FC66C73-CB8B-4DA7-86FF-C2CC3E42D949}" dt="2020-02-20T19:08:03.411" v="1156" actId="26606"/>
          <ac:spMkLst>
            <pc:docMk/>
            <pc:sldMk cId="535440329" sldId="279"/>
            <ac:spMk id="10" creationId="{B2B82547-2424-4E7A-A98B-75206EE73028}"/>
          </ac:spMkLst>
        </pc:spChg>
        <pc:spChg chg="add">
          <ac:chgData name="Maggie Elkin" userId="5987f34cc652b8b1" providerId="LiveId" clId="{4FC66C73-CB8B-4DA7-86FF-C2CC3E42D949}" dt="2020-02-20T19:08:03.411" v="1156" actId="26606"/>
          <ac:spMkLst>
            <pc:docMk/>
            <pc:sldMk cId="535440329" sldId="279"/>
            <ac:spMk id="12" creationId="{5109BC2F-9616-4D7D-9E98-57898009A828}"/>
          </ac:spMkLst>
        </pc:spChg>
        <pc:graphicFrameChg chg="add">
          <ac:chgData name="Maggie Elkin" userId="5987f34cc652b8b1" providerId="LiveId" clId="{4FC66C73-CB8B-4DA7-86FF-C2CC3E42D949}" dt="2020-02-20T19:08:03.411" v="1156" actId="26606"/>
          <ac:graphicFrameMkLst>
            <pc:docMk/>
            <pc:sldMk cId="535440329" sldId="279"/>
            <ac:graphicFrameMk id="5" creationId="{16C552E8-B476-425D-861B-7F424F5C208C}"/>
          </ac:graphicFrameMkLst>
        </pc:graphicFrameChg>
      </pc:sldChg>
      <pc:sldChg chg="modSp">
        <pc:chgData name="Maggie Elkin" userId="5987f34cc652b8b1" providerId="LiveId" clId="{4FC66C73-CB8B-4DA7-86FF-C2CC3E42D949}" dt="2020-02-20T19:13:13.858" v="1491" actId="1036"/>
        <pc:sldMkLst>
          <pc:docMk/>
          <pc:sldMk cId="4082881044" sldId="280"/>
        </pc:sldMkLst>
        <pc:spChg chg="mod">
          <ac:chgData name="Maggie Elkin" userId="5987f34cc652b8b1" providerId="LiveId" clId="{4FC66C73-CB8B-4DA7-86FF-C2CC3E42D949}" dt="2020-02-20T19:13:13.858" v="1491" actId="1036"/>
          <ac:spMkLst>
            <pc:docMk/>
            <pc:sldMk cId="4082881044" sldId="280"/>
            <ac:spMk id="6" creationId="{3882B6E1-DEBC-410B-BA7B-002571CB15A8}"/>
          </ac:spMkLst>
        </pc:spChg>
      </pc:sldChg>
      <pc:sldChg chg="modSp">
        <pc:chgData name="Maggie Elkin" userId="5987f34cc652b8b1" providerId="LiveId" clId="{4FC66C73-CB8B-4DA7-86FF-C2CC3E42D949}" dt="2020-02-20T19:08:19.834" v="1158" actId="20577"/>
        <pc:sldMkLst>
          <pc:docMk/>
          <pc:sldMk cId="3155161436" sldId="281"/>
        </pc:sldMkLst>
        <pc:spChg chg="mod">
          <ac:chgData name="Maggie Elkin" userId="5987f34cc652b8b1" providerId="LiveId" clId="{4FC66C73-CB8B-4DA7-86FF-C2CC3E42D949}" dt="2020-02-20T19:08:19.834" v="1158" actId="20577"/>
          <ac:spMkLst>
            <pc:docMk/>
            <pc:sldMk cId="3155161436" sldId="281"/>
            <ac:spMk id="3" creationId="{1173988D-C360-403A-A2E0-BABF12343AED}"/>
          </ac:spMkLst>
        </pc:spChg>
      </pc:sldChg>
      <pc:sldChg chg="modSp">
        <pc:chgData name="Maggie Elkin" userId="5987f34cc652b8b1" providerId="LiveId" clId="{4FC66C73-CB8B-4DA7-86FF-C2CC3E42D949}" dt="2020-02-20T19:09:34.809" v="1160" actId="20577"/>
        <pc:sldMkLst>
          <pc:docMk/>
          <pc:sldMk cId="2359202309" sldId="287"/>
        </pc:sldMkLst>
        <pc:graphicFrameChg chg="mod">
          <ac:chgData name="Maggie Elkin" userId="5987f34cc652b8b1" providerId="LiveId" clId="{4FC66C73-CB8B-4DA7-86FF-C2CC3E42D949}" dt="2020-02-20T19:09:34.809" v="1160" actId="20577"/>
          <ac:graphicFrameMkLst>
            <pc:docMk/>
            <pc:sldMk cId="2359202309" sldId="287"/>
            <ac:graphicFrameMk id="5" creationId="{195132DD-882B-4A26-B72A-A12B789E40FA}"/>
          </ac:graphicFrameMkLst>
        </pc:graphicFrameChg>
      </pc:sldChg>
      <pc:sldChg chg="modSp">
        <pc:chgData name="Maggie Elkin" userId="5987f34cc652b8b1" providerId="LiveId" clId="{4FC66C73-CB8B-4DA7-86FF-C2CC3E42D949}" dt="2020-02-18T01:54:05.598" v="1018" actId="20577"/>
        <pc:sldMkLst>
          <pc:docMk/>
          <pc:sldMk cId="380547701" sldId="293"/>
        </pc:sldMkLst>
        <pc:spChg chg="mod">
          <ac:chgData name="Maggie Elkin" userId="5987f34cc652b8b1" providerId="LiveId" clId="{4FC66C73-CB8B-4DA7-86FF-C2CC3E42D949}" dt="2020-02-18T01:54:05.598" v="1018" actId="20577"/>
          <ac:spMkLst>
            <pc:docMk/>
            <pc:sldMk cId="380547701" sldId="293"/>
            <ac:spMk id="4" creationId="{0C591BC9-AFBC-4C46-9BB2-1451E04BF881}"/>
          </ac:spMkLst>
        </pc:spChg>
      </pc:sldChg>
      <pc:sldChg chg="modSp ord">
        <pc:chgData name="Maggie Elkin" userId="5987f34cc652b8b1" providerId="LiveId" clId="{4FC66C73-CB8B-4DA7-86FF-C2CC3E42D949}" dt="2020-02-17T02:52:38.194" v="428" actId="20578"/>
        <pc:sldMkLst>
          <pc:docMk/>
          <pc:sldMk cId="1786704395" sldId="297"/>
        </pc:sldMkLst>
        <pc:spChg chg="mod">
          <ac:chgData name="Maggie Elkin" userId="5987f34cc652b8b1" providerId="LiveId" clId="{4FC66C73-CB8B-4DA7-86FF-C2CC3E42D949}" dt="2020-02-17T02:45:37.859" v="50" actId="20577"/>
          <ac:spMkLst>
            <pc:docMk/>
            <pc:sldMk cId="1786704395" sldId="297"/>
            <ac:spMk id="2" creationId="{C74EDCC7-372A-4838-86CA-51D6D89F8B64}"/>
          </ac:spMkLst>
        </pc:spChg>
        <pc:spChg chg="mod">
          <ac:chgData name="Maggie Elkin" userId="5987f34cc652b8b1" providerId="LiveId" clId="{4FC66C73-CB8B-4DA7-86FF-C2CC3E42D949}" dt="2020-02-17T02:45:22.070" v="31" actId="6549"/>
          <ac:spMkLst>
            <pc:docMk/>
            <pc:sldMk cId="1786704395" sldId="297"/>
            <ac:spMk id="3" creationId="{5CBDBA08-34F2-4DDE-9BB7-EEE33D8175F4}"/>
          </ac:spMkLst>
        </pc:spChg>
        <pc:picChg chg="mod">
          <ac:chgData name="Maggie Elkin" userId="5987f34cc652b8b1" providerId="LiveId" clId="{4FC66C73-CB8B-4DA7-86FF-C2CC3E42D949}" dt="2020-02-17T02:45:28.715" v="32" actId="1076"/>
          <ac:picMkLst>
            <pc:docMk/>
            <pc:sldMk cId="1786704395" sldId="297"/>
            <ac:picMk id="5" creationId="{827E89E9-AF31-4628-8105-501A82EF3B51}"/>
          </ac:picMkLst>
        </pc:picChg>
      </pc:sldChg>
      <pc:sldChg chg="ord">
        <pc:chgData name="Maggie Elkin" userId="5987f34cc652b8b1" providerId="LiveId" clId="{4FC66C73-CB8B-4DA7-86FF-C2CC3E42D949}" dt="2020-02-17T03:16:07.151" v="806"/>
        <pc:sldMkLst>
          <pc:docMk/>
          <pc:sldMk cId="2390739968" sldId="298"/>
        </pc:sldMkLst>
      </pc:sldChg>
      <pc:sldChg chg="addSp delSp modSp">
        <pc:chgData name="Maggie Elkin" userId="5987f34cc652b8b1" providerId="LiveId" clId="{4FC66C73-CB8B-4DA7-86FF-C2CC3E42D949}" dt="2020-02-20T19:14:36.179" v="1521" actId="26606"/>
        <pc:sldMkLst>
          <pc:docMk/>
          <pc:sldMk cId="4234872336" sldId="300"/>
        </pc:sldMkLst>
        <pc:spChg chg="mod">
          <ac:chgData name="Maggie Elkin" userId="5987f34cc652b8b1" providerId="LiveId" clId="{4FC66C73-CB8B-4DA7-86FF-C2CC3E42D949}" dt="2020-02-20T19:14:36.179" v="1521" actId="26606"/>
          <ac:spMkLst>
            <pc:docMk/>
            <pc:sldMk cId="4234872336" sldId="300"/>
            <ac:spMk id="2" creationId="{9B8C513C-738E-4277-869C-ECBFBA80C2D1}"/>
          </ac:spMkLst>
        </pc:spChg>
        <pc:spChg chg="add del">
          <ac:chgData name="Maggie Elkin" userId="5987f34cc652b8b1" providerId="LiveId" clId="{4FC66C73-CB8B-4DA7-86FF-C2CC3E42D949}" dt="2020-02-20T19:13:30.356" v="1492" actId="26606"/>
          <ac:spMkLst>
            <pc:docMk/>
            <pc:sldMk cId="4234872336" sldId="300"/>
            <ac:spMk id="10" creationId="{B2B82547-2424-4E7A-A98B-75206EE73028}"/>
          </ac:spMkLst>
        </pc:spChg>
        <pc:spChg chg="add del">
          <ac:chgData name="Maggie Elkin" userId="5987f34cc652b8b1" providerId="LiveId" clId="{4FC66C73-CB8B-4DA7-86FF-C2CC3E42D949}" dt="2020-02-20T19:13:30.356" v="1492" actId="26606"/>
          <ac:spMkLst>
            <pc:docMk/>
            <pc:sldMk cId="4234872336" sldId="300"/>
            <ac:spMk id="12" creationId="{5109BC2F-9616-4D7D-9E98-57898009A828}"/>
          </ac:spMkLst>
        </pc:spChg>
        <pc:spChg chg="add del">
          <ac:chgData name="Maggie Elkin" userId="5987f34cc652b8b1" providerId="LiveId" clId="{4FC66C73-CB8B-4DA7-86FF-C2CC3E42D949}" dt="2020-02-20T19:12:49.211" v="1488" actId="26606"/>
          <ac:spMkLst>
            <pc:docMk/>
            <pc:sldMk cId="4234872336" sldId="300"/>
            <ac:spMk id="17" creationId="{5940F547-7206-4401-94FB-F8421915D8B8}"/>
          </ac:spMkLst>
        </pc:spChg>
        <pc:graphicFrameChg chg="mod modGraphic">
          <ac:chgData name="Maggie Elkin" userId="5987f34cc652b8b1" providerId="LiveId" clId="{4FC66C73-CB8B-4DA7-86FF-C2CC3E42D949}" dt="2020-02-20T19:14:36.179" v="1521" actId="26606"/>
          <ac:graphicFrameMkLst>
            <pc:docMk/>
            <pc:sldMk cId="4234872336" sldId="300"/>
            <ac:graphicFrameMk id="5" creationId="{EF9E44A8-2111-4814-8840-39F4805520C1}"/>
          </ac:graphicFrameMkLst>
        </pc:graphicFrameChg>
      </pc:sldChg>
      <pc:sldChg chg="modSp add ord">
        <pc:chgData name="Maggie Elkin" userId="5987f34cc652b8b1" providerId="LiveId" clId="{4FC66C73-CB8B-4DA7-86FF-C2CC3E42D949}" dt="2020-02-20T19:14:53.961" v="1522" actId="20577"/>
        <pc:sldMkLst>
          <pc:docMk/>
          <pc:sldMk cId="1373928059" sldId="304"/>
        </pc:sldMkLst>
        <pc:spChg chg="mod">
          <ac:chgData name="Maggie Elkin" userId="5987f34cc652b8b1" providerId="LiveId" clId="{4FC66C73-CB8B-4DA7-86FF-C2CC3E42D949}" dt="2020-02-17T02:48:15.373" v="73" actId="20577"/>
          <ac:spMkLst>
            <pc:docMk/>
            <pc:sldMk cId="1373928059" sldId="304"/>
            <ac:spMk id="2" creationId="{DD31808C-D0C9-4582-A4E1-7FA24002A6F8}"/>
          </ac:spMkLst>
        </pc:spChg>
        <pc:spChg chg="mod">
          <ac:chgData name="Maggie Elkin" userId="5987f34cc652b8b1" providerId="LiveId" clId="{4FC66C73-CB8B-4DA7-86FF-C2CC3E42D949}" dt="2020-02-20T19:14:53.961" v="1522" actId="20577"/>
          <ac:spMkLst>
            <pc:docMk/>
            <pc:sldMk cId="1373928059" sldId="304"/>
            <ac:spMk id="3" creationId="{F8E9A1D2-E415-4334-ACBC-608EA89C71AB}"/>
          </ac:spMkLst>
        </pc:spChg>
      </pc:sldChg>
    </pc:docChg>
  </pc:docChgLst>
  <pc:docChgLst>
    <pc:chgData name="Maggie Elkin" userId="5987f34cc652b8b1" providerId="LiveId" clId="{6134FC2D-F4A1-406C-B2FD-FCA9AACCCDB2}"/>
    <pc:docChg chg="undo redo custSel mod addSld delSld modSld sldOrd">
      <pc:chgData name="Maggie Elkin" userId="5987f34cc652b8b1" providerId="LiveId" clId="{6134FC2D-F4A1-406C-B2FD-FCA9AACCCDB2}" dt="2020-02-23T21:28:16.244" v="37585" actId="5793"/>
      <pc:docMkLst>
        <pc:docMk/>
      </pc:docMkLst>
      <pc:sldChg chg="modSp modNotesTx">
        <pc:chgData name="Maggie Elkin" userId="5987f34cc652b8b1" providerId="LiveId" clId="{6134FC2D-F4A1-406C-B2FD-FCA9AACCCDB2}" dt="2020-02-23T21:28:16.244" v="37585" actId="5793"/>
        <pc:sldMkLst>
          <pc:docMk/>
          <pc:sldMk cId="3565451154" sldId="256"/>
        </pc:sldMkLst>
        <pc:spChg chg="mod">
          <ac:chgData name="Maggie Elkin" userId="5987f34cc652b8b1" providerId="LiveId" clId="{6134FC2D-F4A1-406C-B2FD-FCA9AACCCDB2}" dt="2020-02-23T21:27:33.094" v="37445" actId="20577"/>
          <ac:spMkLst>
            <pc:docMk/>
            <pc:sldMk cId="3565451154" sldId="256"/>
            <ac:spMk id="3" creationId="{7DD03F78-B61D-4EA8-828F-0369E71969E2}"/>
          </ac:spMkLst>
        </pc:spChg>
      </pc:sldChg>
      <pc:sldChg chg="addSp modSp ord">
        <pc:chgData name="Maggie Elkin" userId="5987f34cc652b8b1" providerId="LiveId" clId="{6134FC2D-F4A1-406C-B2FD-FCA9AACCCDB2}" dt="2020-02-23T20:46:56.144" v="34305" actId="20577"/>
        <pc:sldMkLst>
          <pc:docMk/>
          <pc:sldMk cId="3371927018" sldId="257"/>
        </pc:sldMkLst>
        <pc:spChg chg="mod">
          <ac:chgData name="Maggie Elkin" userId="5987f34cc652b8b1" providerId="LiveId" clId="{6134FC2D-F4A1-406C-B2FD-FCA9AACCCDB2}" dt="2020-02-23T20:46:56.144" v="34305" actId="20577"/>
          <ac:spMkLst>
            <pc:docMk/>
            <pc:sldMk cId="3371927018" sldId="257"/>
            <ac:spMk id="4" creationId="{1635C35B-44BE-405B-B1B8-C1CA357B5C4E}"/>
          </ac:spMkLst>
        </pc:spChg>
        <pc:spChg chg="add mod">
          <ac:chgData name="Maggie Elkin" userId="5987f34cc652b8b1" providerId="LiveId" clId="{6134FC2D-F4A1-406C-B2FD-FCA9AACCCDB2}" dt="2020-02-16T21:41:40.970" v="3447" actId="14100"/>
          <ac:spMkLst>
            <pc:docMk/>
            <pc:sldMk cId="3371927018" sldId="257"/>
            <ac:spMk id="6" creationId="{3882B6E1-DEBC-410B-BA7B-002571CB15A8}"/>
          </ac:spMkLst>
        </pc:spChg>
      </pc:sldChg>
      <pc:sldChg chg="addSp modSp">
        <pc:chgData name="Maggie Elkin" userId="5987f34cc652b8b1" providerId="LiveId" clId="{6134FC2D-F4A1-406C-B2FD-FCA9AACCCDB2}" dt="2020-02-22T21:57:48.803" v="34245" actId="14100"/>
        <pc:sldMkLst>
          <pc:docMk/>
          <pc:sldMk cId="3475924263" sldId="258"/>
        </pc:sldMkLst>
        <pc:spChg chg="add mod">
          <ac:chgData name="Maggie Elkin" userId="5987f34cc652b8b1" providerId="LiveId" clId="{6134FC2D-F4A1-406C-B2FD-FCA9AACCCDB2}" dt="2020-02-22T21:57:48.803" v="34245" actId="14100"/>
          <ac:spMkLst>
            <pc:docMk/>
            <pc:sldMk cId="3475924263" sldId="258"/>
            <ac:spMk id="5" creationId="{BA0D2D96-129B-47CF-A8D7-C28BCFDD09E5}"/>
          </ac:spMkLst>
        </pc:spChg>
        <pc:spChg chg="mod">
          <ac:chgData name="Maggie Elkin" userId="5987f34cc652b8b1" providerId="LiveId" clId="{6134FC2D-F4A1-406C-B2FD-FCA9AACCCDB2}" dt="2020-02-16T20:59:45.422" v="965" actId="20577"/>
          <ac:spMkLst>
            <pc:docMk/>
            <pc:sldMk cId="3475924263" sldId="258"/>
            <ac:spMk id="9" creationId="{00F62E73-B519-4E62-B9F5-66FDA390CDAD}"/>
          </ac:spMkLst>
        </pc:spChg>
      </pc:sldChg>
      <pc:sldChg chg="add del">
        <pc:chgData name="Maggie Elkin" userId="5987f34cc652b8b1" providerId="LiveId" clId="{6134FC2D-F4A1-406C-B2FD-FCA9AACCCDB2}" dt="2020-02-17T01:52:36.768" v="15716" actId="2696"/>
        <pc:sldMkLst>
          <pc:docMk/>
          <pc:sldMk cId="551115029" sldId="259"/>
        </pc:sldMkLst>
      </pc:sldChg>
      <pc:sldChg chg="add del">
        <pc:chgData name="Maggie Elkin" userId="5987f34cc652b8b1" providerId="LiveId" clId="{6134FC2D-F4A1-406C-B2FD-FCA9AACCCDB2}" dt="2020-02-17T01:52:37.886" v="15717" actId="2696"/>
        <pc:sldMkLst>
          <pc:docMk/>
          <pc:sldMk cId="2019250749" sldId="260"/>
        </pc:sldMkLst>
      </pc:sldChg>
      <pc:sldChg chg="add del">
        <pc:chgData name="Maggie Elkin" userId="5987f34cc652b8b1" providerId="LiveId" clId="{6134FC2D-F4A1-406C-B2FD-FCA9AACCCDB2}" dt="2020-02-17T01:52:38.598" v="15718" actId="2696"/>
        <pc:sldMkLst>
          <pc:docMk/>
          <pc:sldMk cId="1371706396" sldId="261"/>
        </pc:sldMkLst>
      </pc:sldChg>
      <pc:sldChg chg="addSp delSp modSp add del mod setBg modAnim">
        <pc:chgData name="Maggie Elkin" userId="5987f34cc652b8b1" providerId="LiveId" clId="{6134FC2D-F4A1-406C-B2FD-FCA9AACCCDB2}" dt="2020-02-23T21:15:21.202" v="37030" actId="255"/>
        <pc:sldMkLst>
          <pc:docMk/>
          <pc:sldMk cId="2352738829" sldId="262"/>
        </pc:sldMkLst>
        <pc:spChg chg="mod">
          <ac:chgData name="Maggie Elkin" userId="5987f34cc652b8b1" providerId="LiveId" clId="{6134FC2D-F4A1-406C-B2FD-FCA9AACCCDB2}" dt="2020-02-22T17:56:33.711" v="17505" actId="26606"/>
          <ac:spMkLst>
            <pc:docMk/>
            <pc:sldMk cId="2352738829" sldId="262"/>
            <ac:spMk id="2" creationId="{04F632C8-CE0B-43B9-AAD2-AA1383257BDA}"/>
          </ac:spMkLst>
        </pc:spChg>
        <pc:spChg chg="mod">
          <ac:chgData name="Maggie Elkin" userId="5987f34cc652b8b1" providerId="LiveId" clId="{6134FC2D-F4A1-406C-B2FD-FCA9AACCCDB2}" dt="2020-02-23T21:15:13.021" v="37029" actId="20577"/>
          <ac:spMkLst>
            <pc:docMk/>
            <pc:sldMk cId="2352738829" sldId="262"/>
            <ac:spMk id="3" creationId="{AC2B917A-9589-4EE9-9AD3-1A6E1C662D6B}"/>
          </ac:spMkLst>
        </pc:spChg>
        <pc:spChg chg="del">
          <ac:chgData name="Maggie Elkin" userId="5987f34cc652b8b1" providerId="LiveId" clId="{6134FC2D-F4A1-406C-B2FD-FCA9AACCCDB2}" dt="2020-02-22T17:56:31.232" v="17504"/>
          <ac:spMkLst>
            <pc:docMk/>
            <pc:sldMk cId="2352738829" sldId="262"/>
            <ac:spMk id="4" creationId="{D0FEE596-42CD-444E-A3E3-F1749044ECA3}"/>
          </ac:spMkLst>
        </pc:spChg>
        <pc:spChg chg="add mod">
          <ac:chgData name="Maggie Elkin" userId="5987f34cc652b8b1" providerId="LiveId" clId="{6134FC2D-F4A1-406C-B2FD-FCA9AACCCDB2}" dt="2020-02-23T21:15:21.202" v="37030" actId="255"/>
          <ac:spMkLst>
            <pc:docMk/>
            <pc:sldMk cId="2352738829" sldId="262"/>
            <ac:spMk id="5" creationId="{2E132501-4BBD-49EB-9F48-BF5B2DB8FDB8}"/>
          </ac:spMkLst>
        </pc:spChg>
        <pc:spChg chg="add del mod">
          <ac:chgData name="Maggie Elkin" userId="5987f34cc652b8b1" providerId="LiveId" clId="{6134FC2D-F4A1-406C-B2FD-FCA9AACCCDB2}" dt="2020-02-22T18:03:03.278" v="17762"/>
          <ac:spMkLst>
            <pc:docMk/>
            <pc:sldMk cId="2352738829" sldId="262"/>
            <ac:spMk id="6" creationId="{5A987BA6-CA5B-45A6-865C-56E1AF21FD4A}"/>
          </ac:spMkLst>
        </pc:spChg>
        <pc:spChg chg="add">
          <ac:chgData name="Maggie Elkin" userId="5987f34cc652b8b1" providerId="LiveId" clId="{6134FC2D-F4A1-406C-B2FD-FCA9AACCCDB2}" dt="2020-02-22T17:56:33.711" v="17505" actId="26606"/>
          <ac:spMkLst>
            <pc:docMk/>
            <pc:sldMk cId="2352738829" sldId="262"/>
            <ac:spMk id="71" creationId="{53576798-7F98-4C7F-B6C7-6D41B5A7E927}"/>
          </ac:spMkLst>
        </pc:spChg>
        <pc:picChg chg="add mod">
          <ac:chgData name="Maggie Elkin" userId="5987f34cc652b8b1" providerId="LiveId" clId="{6134FC2D-F4A1-406C-B2FD-FCA9AACCCDB2}" dt="2020-02-22T18:03:03.278" v="17762"/>
          <ac:picMkLst>
            <pc:docMk/>
            <pc:sldMk cId="2352738829" sldId="262"/>
            <ac:picMk id="7" creationId="{64804925-4B25-4E8F-A777-E0B4FC73A2FF}"/>
          </ac:picMkLst>
        </pc:picChg>
        <pc:picChg chg="add del mod">
          <ac:chgData name="Maggie Elkin" userId="5987f34cc652b8b1" providerId="LiveId" clId="{6134FC2D-F4A1-406C-B2FD-FCA9AACCCDB2}" dt="2020-02-22T17:59:30.425" v="17761" actId="478"/>
          <ac:picMkLst>
            <pc:docMk/>
            <pc:sldMk cId="2352738829" sldId="262"/>
            <ac:picMk id="1026" creationId="{011EF857-A7F4-41B6-9F5B-42619937A235}"/>
          </ac:picMkLst>
        </pc:picChg>
      </pc:sldChg>
      <pc:sldChg chg="add del">
        <pc:chgData name="Maggie Elkin" userId="5987f34cc652b8b1" providerId="LiveId" clId="{6134FC2D-F4A1-406C-B2FD-FCA9AACCCDB2}" dt="2020-02-17T01:52:35.165" v="15714" actId="2696"/>
        <pc:sldMkLst>
          <pc:docMk/>
          <pc:sldMk cId="1161113156" sldId="263"/>
        </pc:sldMkLst>
      </pc:sldChg>
      <pc:sldChg chg="add del">
        <pc:chgData name="Maggie Elkin" userId="5987f34cc652b8b1" providerId="LiveId" clId="{6134FC2D-F4A1-406C-B2FD-FCA9AACCCDB2}" dt="2020-02-17T01:52:35.775" v="15715" actId="2696"/>
        <pc:sldMkLst>
          <pc:docMk/>
          <pc:sldMk cId="604343615" sldId="264"/>
        </pc:sldMkLst>
      </pc:sldChg>
      <pc:sldChg chg="add del">
        <pc:chgData name="Maggie Elkin" userId="5987f34cc652b8b1" providerId="LiveId" clId="{6134FC2D-F4A1-406C-B2FD-FCA9AACCCDB2}" dt="2020-02-17T01:52:34.616" v="15713" actId="2696"/>
        <pc:sldMkLst>
          <pc:docMk/>
          <pc:sldMk cId="1493007166" sldId="265"/>
        </pc:sldMkLst>
      </pc:sldChg>
      <pc:sldChg chg="addSp delSp modSp add del mod setBg">
        <pc:chgData name="Maggie Elkin" userId="5987f34cc652b8b1" providerId="LiveId" clId="{6134FC2D-F4A1-406C-B2FD-FCA9AACCCDB2}" dt="2020-02-22T21:36:26.694" v="33186" actId="20577"/>
        <pc:sldMkLst>
          <pc:docMk/>
          <pc:sldMk cId="3803087389" sldId="266"/>
        </pc:sldMkLst>
        <pc:spChg chg="mod">
          <ac:chgData name="Maggie Elkin" userId="5987f34cc652b8b1" providerId="LiveId" clId="{6134FC2D-F4A1-406C-B2FD-FCA9AACCCDB2}" dt="2020-02-22T21:14:17.764" v="32328" actId="26606"/>
          <ac:spMkLst>
            <pc:docMk/>
            <pc:sldMk cId="3803087389" sldId="266"/>
            <ac:spMk id="2" creationId="{0EDD533B-BE4C-44A6-B6EE-6B903D8A7282}"/>
          </ac:spMkLst>
        </pc:spChg>
        <pc:spChg chg="add del mod">
          <ac:chgData name="Maggie Elkin" userId="5987f34cc652b8b1" providerId="LiveId" clId="{6134FC2D-F4A1-406C-B2FD-FCA9AACCCDB2}" dt="2020-02-22T21:14:17.764" v="32328" actId="26606"/>
          <ac:spMkLst>
            <pc:docMk/>
            <pc:sldMk cId="3803087389" sldId="266"/>
            <ac:spMk id="3" creationId="{37E87203-E563-42B9-9A68-99FD1C0CEF53}"/>
          </ac:spMkLst>
        </pc:spChg>
        <pc:graphicFrameChg chg="add del">
          <ac:chgData name="Maggie Elkin" userId="5987f34cc652b8b1" providerId="LiveId" clId="{6134FC2D-F4A1-406C-B2FD-FCA9AACCCDB2}" dt="2020-02-22T21:13:50.261" v="32293" actId="26606"/>
          <ac:graphicFrameMkLst>
            <pc:docMk/>
            <pc:sldMk cId="3803087389" sldId="266"/>
            <ac:graphicFrameMk id="5" creationId="{68800EDE-36FC-4369-8646-884B87E45D7B}"/>
          </ac:graphicFrameMkLst>
        </pc:graphicFrameChg>
        <pc:graphicFrameChg chg="add mod modGraphic">
          <ac:chgData name="Maggie Elkin" userId="5987f34cc652b8b1" providerId="LiveId" clId="{6134FC2D-F4A1-406C-B2FD-FCA9AACCCDB2}" dt="2020-02-22T21:36:26.694" v="33186" actId="20577"/>
          <ac:graphicFrameMkLst>
            <pc:docMk/>
            <pc:sldMk cId="3803087389" sldId="266"/>
            <ac:graphicFrameMk id="6" creationId="{D3C73459-EA04-4FA1-ACE9-CAFA4E2DD75E}"/>
          </ac:graphicFrameMkLst>
        </pc:graphicFrameChg>
      </pc:sldChg>
      <pc:sldChg chg="addSp delSp modSp add modAnim addCm delCm">
        <pc:chgData name="Maggie Elkin" userId="5987f34cc652b8b1" providerId="LiveId" clId="{6134FC2D-F4A1-406C-B2FD-FCA9AACCCDB2}" dt="2020-02-16T21:26:35.006" v="2443" actId="20577"/>
        <pc:sldMkLst>
          <pc:docMk/>
          <pc:sldMk cId="3798974245" sldId="267"/>
        </pc:sldMkLst>
        <pc:spChg chg="mod">
          <ac:chgData name="Maggie Elkin" userId="5987f34cc652b8b1" providerId="LiveId" clId="{6134FC2D-F4A1-406C-B2FD-FCA9AACCCDB2}" dt="2020-02-16T20:42:16.768" v="142" actId="20577"/>
          <ac:spMkLst>
            <pc:docMk/>
            <pc:sldMk cId="3798974245" sldId="267"/>
            <ac:spMk id="2" creationId="{1A0D8176-B42A-4914-ACC0-0AFA34E66A00}"/>
          </ac:spMkLst>
        </pc:spChg>
        <pc:spChg chg="del">
          <ac:chgData name="Maggie Elkin" userId="5987f34cc652b8b1" providerId="LiveId" clId="{6134FC2D-F4A1-406C-B2FD-FCA9AACCCDB2}" dt="2020-02-16T20:42:28.275" v="143"/>
          <ac:spMkLst>
            <pc:docMk/>
            <pc:sldMk cId="3798974245" sldId="267"/>
            <ac:spMk id="3" creationId="{349E313D-C01F-4F9B-879D-1BDE4F32A487}"/>
          </ac:spMkLst>
        </pc:spChg>
        <pc:spChg chg="mod">
          <ac:chgData name="Maggie Elkin" userId="5987f34cc652b8b1" providerId="LiveId" clId="{6134FC2D-F4A1-406C-B2FD-FCA9AACCCDB2}" dt="2020-02-16T21:26:35.006" v="2443" actId="20577"/>
          <ac:spMkLst>
            <pc:docMk/>
            <pc:sldMk cId="3798974245" sldId="267"/>
            <ac:spMk id="4" creationId="{21FA82C9-C2D4-4421-A447-17157C4DED52}"/>
          </ac:spMkLst>
        </pc:spChg>
        <pc:spChg chg="add mod">
          <ac:chgData name="Maggie Elkin" userId="5987f34cc652b8b1" providerId="LiveId" clId="{6134FC2D-F4A1-406C-B2FD-FCA9AACCCDB2}" dt="2020-02-16T20:44:37.376" v="200" actId="404"/>
          <ac:spMkLst>
            <pc:docMk/>
            <pc:sldMk cId="3798974245" sldId="267"/>
            <ac:spMk id="6" creationId="{E66EECC5-9A7B-4E9D-A23B-73B0668AD565}"/>
          </ac:spMkLst>
        </pc:spChg>
        <pc:picChg chg="add mod">
          <ac:chgData name="Maggie Elkin" userId="5987f34cc652b8b1" providerId="LiveId" clId="{6134FC2D-F4A1-406C-B2FD-FCA9AACCCDB2}" dt="2020-02-16T20:42:28.275" v="143"/>
          <ac:picMkLst>
            <pc:docMk/>
            <pc:sldMk cId="3798974245" sldId="267"/>
            <ac:picMk id="5" creationId="{C733634D-BD6B-45DD-880A-7FA19827806E}"/>
          </ac:picMkLst>
        </pc:picChg>
      </pc:sldChg>
      <pc:sldChg chg="modSp add ord">
        <pc:chgData name="Maggie Elkin" userId="5987f34cc652b8b1" providerId="LiveId" clId="{6134FC2D-F4A1-406C-B2FD-FCA9AACCCDB2}" dt="2020-02-22T21:57:16.828" v="34241" actId="1076"/>
        <pc:sldMkLst>
          <pc:docMk/>
          <pc:sldMk cId="2634790337" sldId="268"/>
        </pc:sldMkLst>
        <pc:spChg chg="mod">
          <ac:chgData name="Maggie Elkin" userId="5987f34cc652b8b1" providerId="LiveId" clId="{6134FC2D-F4A1-406C-B2FD-FCA9AACCCDB2}" dt="2020-02-22T21:56:58.619" v="34238" actId="14100"/>
          <ac:spMkLst>
            <pc:docMk/>
            <pc:sldMk cId="2634790337" sldId="268"/>
            <ac:spMk id="2" creationId="{8EA86426-09EA-46A6-9506-E3F3696DBAF1}"/>
          </ac:spMkLst>
        </pc:spChg>
        <pc:spChg chg="mod">
          <ac:chgData name="Maggie Elkin" userId="5987f34cc652b8b1" providerId="LiveId" clId="{6134FC2D-F4A1-406C-B2FD-FCA9AACCCDB2}" dt="2020-02-22T21:57:16.828" v="34241" actId="1076"/>
          <ac:spMkLst>
            <pc:docMk/>
            <pc:sldMk cId="2634790337" sldId="268"/>
            <ac:spMk id="3" creationId="{6E270DF5-1730-44C0-ACDF-2C7829965029}"/>
          </ac:spMkLst>
        </pc:spChg>
      </pc:sldChg>
      <pc:sldChg chg="addSp delSp modSp add mod setBg setClrOvrMap addCm delCm modCm">
        <pc:chgData name="Maggie Elkin" userId="5987f34cc652b8b1" providerId="LiveId" clId="{6134FC2D-F4A1-406C-B2FD-FCA9AACCCDB2}" dt="2020-02-23T20:44:54.368" v="34256" actId="207"/>
        <pc:sldMkLst>
          <pc:docMk/>
          <pc:sldMk cId="2033787025" sldId="269"/>
        </pc:sldMkLst>
        <pc:spChg chg="mod">
          <ac:chgData name="Maggie Elkin" userId="5987f34cc652b8b1" providerId="LiveId" clId="{6134FC2D-F4A1-406C-B2FD-FCA9AACCCDB2}" dt="2020-02-16T21:20:31.244" v="2130" actId="20577"/>
          <ac:spMkLst>
            <pc:docMk/>
            <pc:sldMk cId="2033787025" sldId="269"/>
            <ac:spMk id="2" creationId="{78F589AC-F492-4C3A-8699-0960FBA1727D}"/>
          </ac:spMkLst>
        </pc:spChg>
        <pc:spChg chg="mod">
          <ac:chgData name="Maggie Elkin" userId="5987f34cc652b8b1" providerId="LiveId" clId="{6134FC2D-F4A1-406C-B2FD-FCA9AACCCDB2}" dt="2020-02-17T00:17:02.520" v="10271" actId="20577"/>
          <ac:spMkLst>
            <pc:docMk/>
            <pc:sldMk cId="2033787025" sldId="269"/>
            <ac:spMk id="3" creationId="{69E4EA36-EAFA-47BA-8567-B1824E2BBB1A}"/>
          </ac:spMkLst>
        </pc:spChg>
        <pc:spChg chg="del">
          <ac:chgData name="Maggie Elkin" userId="5987f34cc652b8b1" providerId="LiveId" clId="{6134FC2D-F4A1-406C-B2FD-FCA9AACCCDB2}" dt="2020-02-16T21:15:13.609" v="1742"/>
          <ac:spMkLst>
            <pc:docMk/>
            <pc:sldMk cId="2033787025" sldId="269"/>
            <ac:spMk id="4" creationId="{B6317F97-6516-49DC-A855-A4E705761B0B}"/>
          </ac:spMkLst>
        </pc:spChg>
        <pc:spChg chg="add del mod">
          <ac:chgData name="Maggie Elkin" userId="5987f34cc652b8b1" providerId="LiveId" clId="{6134FC2D-F4A1-406C-B2FD-FCA9AACCCDB2}" dt="2020-02-16T21:16:31.772" v="1750"/>
          <ac:spMkLst>
            <pc:docMk/>
            <pc:sldMk cId="2033787025" sldId="269"/>
            <ac:spMk id="5" creationId="{56AFA1F5-A66A-470C-9679-1ECE528C5DAC}"/>
          </ac:spMkLst>
        </pc:spChg>
        <pc:spChg chg="add mod">
          <ac:chgData name="Maggie Elkin" userId="5987f34cc652b8b1" providerId="LiveId" clId="{6134FC2D-F4A1-406C-B2FD-FCA9AACCCDB2}" dt="2020-02-23T20:44:54.368" v="34256" actId="207"/>
          <ac:spMkLst>
            <pc:docMk/>
            <pc:sldMk cId="2033787025" sldId="269"/>
            <ac:spMk id="6" creationId="{A8CC2895-F843-41D9-8E9B-76E5CE28374F}"/>
          </ac:spMkLst>
        </pc:spChg>
        <pc:spChg chg="add del">
          <ac:chgData name="Maggie Elkin" userId="5987f34cc652b8b1" providerId="LiveId" clId="{6134FC2D-F4A1-406C-B2FD-FCA9AACCCDB2}" dt="2020-02-16T21:16:39.047" v="1753" actId="26606"/>
          <ac:spMkLst>
            <pc:docMk/>
            <pc:sldMk cId="2033787025" sldId="269"/>
            <ac:spMk id="71" creationId="{53576798-7F98-4C7F-B6C7-6D41B5A7E927}"/>
          </ac:spMkLst>
        </pc:spChg>
        <pc:spChg chg="add del">
          <ac:chgData name="Maggie Elkin" userId="5987f34cc652b8b1" providerId="LiveId" clId="{6134FC2D-F4A1-406C-B2FD-FCA9AACCCDB2}" dt="2020-02-16T21:16:39.047" v="1753" actId="26606"/>
          <ac:spMkLst>
            <pc:docMk/>
            <pc:sldMk cId="2033787025" sldId="269"/>
            <ac:spMk id="73" creationId="{8C1FC8BA-94E6-44F7-B346-6A2215E66D2E}"/>
          </ac:spMkLst>
        </pc:spChg>
        <pc:spChg chg="add del">
          <ac:chgData name="Maggie Elkin" userId="5987f34cc652b8b1" providerId="LiveId" clId="{6134FC2D-F4A1-406C-B2FD-FCA9AACCCDB2}" dt="2020-02-16T21:16:39.047" v="1753" actId="26606"/>
          <ac:spMkLst>
            <pc:docMk/>
            <pc:sldMk cId="2033787025" sldId="269"/>
            <ac:spMk id="75" creationId="{A8329D92-4903-43FF-90F4-878F5D3F1D22}"/>
          </ac:spMkLst>
        </pc:spChg>
        <pc:spChg chg="add del">
          <ac:chgData name="Maggie Elkin" userId="5987f34cc652b8b1" providerId="LiveId" clId="{6134FC2D-F4A1-406C-B2FD-FCA9AACCCDB2}" dt="2020-02-16T21:16:39.047" v="1753" actId="26606"/>
          <ac:spMkLst>
            <pc:docMk/>
            <pc:sldMk cId="2033787025" sldId="269"/>
            <ac:spMk id="77" creationId="{567B1EEF-AB32-40F7-AD5F-41E0EA001EBE}"/>
          </ac:spMkLst>
        </pc:spChg>
        <pc:spChg chg="add">
          <ac:chgData name="Maggie Elkin" userId="5987f34cc652b8b1" providerId="LiveId" clId="{6134FC2D-F4A1-406C-B2FD-FCA9AACCCDB2}" dt="2020-02-16T21:16:39.047" v="1753" actId="26606"/>
          <ac:spMkLst>
            <pc:docMk/>
            <pc:sldMk cId="2033787025" sldId="269"/>
            <ac:spMk id="137" creationId="{53576798-7F98-4C7F-B6C7-6D41B5A7E927}"/>
          </ac:spMkLst>
        </pc:spChg>
        <pc:spChg chg="add">
          <ac:chgData name="Maggie Elkin" userId="5987f34cc652b8b1" providerId="LiveId" clId="{6134FC2D-F4A1-406C-B2FD-FCA9AACCCDB2}" dt="2020-02-16T21:16:39.047" v="1753" actId="26606"/>
          <ac:spMkLst>
            <pc:docMk/>
            <pc:sldMk cId="2033787025" sldId="269"/>
            <ac:spMk id="139" creationId="{E2264E67-6F59-4D8D-8E5F-8245B0FEAE76}"/>
          </ac:spMkLst>
        </pc:spChg>
        <pc:spChg chg="add">
          <ac:chgData name="Maggie Elkin" userId="5987f34cc652b8b1" providerId="LiveId" clId="{6134FC2D-F4A1-406C-B2FD-FCA9AACCCDB2}" dt="2020-02-16T21:16:39.047" v="1753" actId="26606"/>
          <ac:spMkLst>
            <pc:docMk/>
            <pc:sldMk cId="2033787025" sldId="269"/>
            <ac:spMk id="141" creationId="{158E1C6E-D299-4F5D-B15B-155EBF7F62FD}"/>
          </ac:spMkLst>
        </pc:spChg>
        <pc:picChg chg="add del mod">
          <ac:chgData name="Maggie Elkin" userId="5987f34cc652b8b1" providerId="LiveId" clId="{6134FC2D-F4A1-406C-B2FD-FCA9AACCCDB2}" dt="2020-02-16T21:15:47.719" v="1749" actId="478"/>
          <ac:picMkLst>
            <pc:docMk/>
            <pc:sldMk cId="2033787025" sldId="269"/>
            <ac:picMk id="1026" creationId="{3D8E9129-94EF-469E-8A36-99C69049FE7E}"/>
          </ac:picMkLst>
        </pc:picChg>
        <pc:picChg chg="add mod">
          <ac:chgData name="Maggie Elkin" userId="5987f34cc652b8b1" providerId="LiveId" clId="{6134FC2D-F4A1-406C-B2FD-FCA9AACCCDB2}" dt="2020-02-16T21:16:48.069" v="1755" actId="732"/>
          <ac:picMkLst>
            <pc:docMk/>
            <pc:sldMk cId="2033787025" sldId="269"/>
            <ac:picMk id="1028" creationId="{7E625FA0-4F63-4A62-A3A4-CF3062F66B33}"/>
          </ac:picMkLst>
        </pc:picChg>
      </pc:sldChg>
      <pc:sldChg chg="addSp delSp modSp add ord">
        <pc:chgData name="Maggie Elkin" userId="5987f34cc652b8b1" providerId="LiveId" clId="{6134FC2D-F4A1-406C-B2FD-FCA9AACCCDB2}" dt="2020-02-16T21:34:01.512" v="2530" actId="20577"/>
        <pc:sldMkLst>
          <pc:docMk/>
          <pc:sldMk cId="3875378084" sldId="270"/>
        </pc:sldMkLst>
        <pc:spChg chg="mod">
          <ac:chgData name="Maggie Elkin" userId="5987f34cc652b8b1" providerId="LiveId" clId="{6134FC2D-F4A1-406C-B2FD-FCA9AACCCDB2}" dt="2020-02-16T21:00:43.799" v="1168" actId="20577"/>
          <ac:spMkLst>
            <pc:docMk/>
            <pc:sldMk cId="3875378084" sldId="270"/>
            <ac:spMk id="2" creationId="{E7142DC5-233C-4BD9-9287-E42AD8D947BF}"/>
          </ac:spMkLst>
        </pc:spChg>
        <pc:spChg chg="mod">
          <ac:chgData name="Maggie Elkin" userId="5987f34cc652b8b1" providerId="LiveId" clId="{6134FC2D-F4A1-406C-B2FD-FCA9AACCCDB2}" dt="2020-02-16T21:34:01.512" v="2530" actId="20577"/>
          <ac:spMkLst>
            <pc:docMk/>
            <pc:sldMk cId="3875378084" sldId="270"/>
            <ac:spMk id="3" creationId="{01895DC7-0013-4436-9971-8E78A31263BA}"/>
          </ac:spMkLst>
        </pc:spChg>
        <pc:spChg chg="add del">
          <ac:chgData name="Maggie Elkin" userId="5987f34cc652b8b1" providerId="LiveId" clId="{6134FC2D-F4A1-406C-B2FD-FCA9AACCCDB2}" dt="2020-02-16T21:33:55.860" v="2522" actId="478"/>
          <ac:spMkLst>
            <pc:docMk/>
            <pc:sldMk cId="3875378084" sldId="270"/>
            <ac:spMk id="4" creationId="{83622C93-8E26-43CB-A122-34C0DC47FBB8}"/>
          </ac:spMkLst>
        </pc:spChg>
      </pc:sldChg>
      <pc:sldChg chg="modSp add del ord">
        <pc:chgData name="Maggie Elkin" userId="5987f34cc652b8b1" providerId="LiveId" clId="{6134FC2D-F4A1-406C-B2FD-FCA9AACCCDB2}" dt="2020-02-16T21:29:18.905" v="2447" actId="2696"/>
        <pc:sldMkLst>
          <pc:docMk/>
          <pc:sldMk cId="80606653" sldId="271"/>
        </pc:sldMkLst>
        <pc:spChg chg="mod">
          <ac:chgData name="Maggie Elkin" userId="5987f34cc652b8b1" providerId="LiveId" clId="{6134FC2D-F4A1-406C-B2FD-FCA9AACCCDB2}" dt="2020-02-16T21:02:18.459" v="1193"/>
          <ac:spMkLst>
            <pc:docMk/>
            <pc:sldMk cId="80606653" sldId="271"/>
            <ac:spMk id="2" creationId="{8B76E56A-3877-4EC9-92D5-5CD7170498FF}"/>
          </ac:spMkLst>
        </pc:spChg>
      </pc:sldChg>
      <pc:sldChg chg="addSp delSp modSp add mod setBg">
        <pc:chgData name="Maggie Elkin" userId="5987f34cc652b8b1" providerId="LiveId" clId="{6134FC2D-F4A1-406C-B2FD-FCA9AACCCDB2}" dt="2020-02-22T16:29:08.437" v="15766" actId="20577"/>
        <pc:sldMkLst>
          <pc:docMk/>
          <pc:sldMk cId="1038617859" sldId="272"/>
        </pc:sldMkLst>
        <pc:spChg chg="mod">
          <ac:chgData name="Maggie Elkin" userId="5987f34cc652b8b1" providerId="LiveId" clId="{6134FC2D-F4A1-406C-B2FD-FCA9AACCCDB2}" dt="2020-02-16T21:36:58.629" v="3212" actId="20577"/>
          <ac:spMkLst>
            <pc:docMk/>
            <pc:sldMk cId="1038617859" sldId="272"/>
            <ac:spMk id="2" creationId="{83040BF2-F0ED-491B-9326-3B5CC8BCDC73}"/>
          </ac:spMkLst>
        </pc:spChg>
        <pc:spChg chg="mod">
          <ac:chgData name="Maggie Elkin" userId="5987f34cc652b8b1" providerId="LiveId" clId="{6134FC2D-F4A1-406C-B2FD-FCA9AACCCDB2}" dt="2020-02-22T16:29:08.437" v="15766" actId="20577"/>
          <ac:spMkLst>
            <pc:docMk/>
            <pc:sldMk cId="1038617859" sldId="272"/>
            <ac:spMk id="3" creationId="{22125106-292F-4457-876C-D3D01A3AE2AA}"/>
          </ac:spMkLst>
        </pc:spChg>
        <pc:spChg chg="del mod">
          <ac:chgData name="Maggie Elkin" userId="5987f34cc652b8b1" providerId="LiveId" clId="{6134FC2D-F4A1-406C-B2FD-FCA9AACCCDB2}" dt="2020-02-16T21:20:02.615" v="2110"/>
          <ac:spMkLst>
            <pc:docMk/>
            <pc:sldMk cId="1038617859" sldId="272"/>
            <ac:spMk id="4" creationId="{EC683842-0BA9-4B37-B709-93908919D52D}"/>
          </ac:spMkLst>
        </pc:spChg>
        <pc:spChg chg="add mod">
          <ac:chgData name="Maggie Elkin" userId="5987f34cc652b8b1" providerId="LiveId" clId="{6134FC2D-F4A1-406C-B2FD-FCA9AACCCDB2}" dt="2020-02-16T21:20:24.227" v="2119" actId="1076"/>
          <ac:spMkLst>
            <pc:docMk/>
            <pc:sldMk cId="1038617859" sldId="272"/>
            <ac:spMk id="5" creationId="{B22096F9-A9DA-4C2E-A885-D67E03F2886D}"/>
          </ac:spMkLst>
        </pc:spChg>
        <pc:spChg chg="add">
          <ac:chgData name="Maggie Elkin" userId="5987f34cc652b8b1" providerId="LiveId" clId="{6134FC2D-F4A1-406C-B2FD-FCA9AACCCDB2}" dt="2020-02-16T21:20:07.708" v="2111" actId="26606"/>
          <ac:spMkLst>
            <pc:docMk/>
            <pc:sldMk cId="1038617859" sldId="272"/>
            <ac:spMk id="71" creationId="{53576798-7F98-4C7F-B6C7-6D41B5A7E927}"/>
          </ac:spMkLst>
        </pc:spChg>
        <pc:picChg chg="add mod">
          <ac:chgData name="Maggie Elkin" userId="5987f34cc652b8b1" providerId="LiveId" clId="{6134FC2D-F4A1-406C-B2FD-FCA9AACCCDB2}" dt="2020-02-16T21:20:07.708" v="2111" actId="26606"/>
          <ac:picMkLst>
            <pc:docMk/>
            <pc:sldMk cId="1038617859" sldId="272"/>
            <ac:picMk id="2050" creationId="{B4D5AC62-3394-4448-9DE7-5BB6E8AE0AB2}"/>
          </ac:picMkLst>
        </pc:picChg>
      </pc:sldChg>
      <pc:sldChg chg="modSp add del">
        <pc:chgData name="Maggie Elkin" userId="5987f34cc652b8b1" providerId="LiveId" clId="{6134FC2D-F4A1-406C-B2FD-FCA9AACCCDB2}" dt="2020-02-16T21:40:02.021" v="3349" actId="2696"/>
        <pc:sldMkLst>
          <pc:docMk/>
          <pc:sldMk cId="1054451948" sldId="273"/>
        </pc:sldMkLst>
        <pc:spChg chg="mod">
          <ac:chgData name="Maggie Elkin" userId="5987f34cc652b8b1" providerId="LiveId" clId="{6134FC2D-F4A1-406C-B2FD-FCA9AACCCDB2}" dt="2020-02-16T21:38:48.860" v="3300" actId="20577"/>
          <ac:spMkLst>
            <pc:docMk/>
            <pc:sldMk cId="1054451948" sldId="273"/>
            <ac:spMk id="2" creationId="{A3FE406C-F2A5-4D80-8FCF-61A106D32C45}"/>
          </ac:spMkLst>
        </pc:spChg>
      </pc:sldChg>
      <pc:sldChg chg="addSp delSp modSp add ord setBg delDesignElem">
        <pc:chgData name="Maggie Elkin" userId="5987f34cc652b8b1" providerId="LiveId" clId="{6134FC2D-F4A1-406C-B2FD-FCA9AACCCDB2}" dt="2020-02-16T21:35:45.677" v="3132" actId="20577"/>
        <pc:sldMkLst>
          <pc:docMk/>
          <pc:sldMk cId="3624398356" sldId="274"/>
        </pc:sldMkLst>
        <pc:spChg chg="mod">
          <ac:chgData name="Maggie Elkin" userId="5987f34cc652b8b1" providerId="LiveId" clId="{6134FC2D-F4A1-406C-B2FD-FCA9AACCCDB2}" dt="2020-02-16T21:35:45.677" v="3132" actId="20577"/>
          <ac:spMkLst>
            <pc:docMk/>
            <pc:sldMk cId="3624398356" sldId="274"/>
            <ac:spMk id="3" creationId="{22125106-292F-4457-876C-D3D01A3AE2AA}"/>
          </ac:spMkLst>
        </pc:spChg>
        <pc:spChg chg="add del mod">
          <ac:chgData name="Maggie Elkin" userId="5987f34cc652b8b1" providerId="LiveId" clId="{6134FC2D-F4A1-406C-B2FD-FCA9AACCCDB2}" dt="2020-02-16T21:32:29.294" v="2506" actId="478"/>
          <ac:spMkLst>
            <pc:docMk/>
            <pc:sldMk cId="3624398356" sldId="274"/>
            <ac:spMk id="4" creationId="{D0CE98D8-C87E-4EA8-96FB-6C8A35C8C397}"/>
          </ac:spMkLst>
        </pc:spChg>
        <pc:spChg chg="mod">
          <ac:chgData name="Maggie Elkin" userId="5987f34cc652b8b1" providerId="LiveId" clId="{6134FC2D-F4A1-406C-B2FD-FCA9AACCCDB2}" dt="2020-02-16T21:32:49.891" v="2513" actId="1076"/>
          <ac:spMkLst>
            <pc:docMk/>
            <pc:sldMk cId="3624398356" sldId="274"/>
            <ac:spMk id="5" creationId="{B22096F9-A9DA-4C2E-A885-D67E03F2886D}"/>
          </ac:spMkLst>
        </pc:spChg>
        <pc:spChg chg="del">
          <ac:chgData name="Maggie Elkin" userId="5987f34cc652b8b1" providerId="LiveId" clId="{6134FC2D-F4A1-406C-B2FD-FCA9AACCCDB2}" dt="2020-02-16T21:31:19.271" v="2450"/>
          <ac:spMkLst>
            <pc:docMk/>
            <pc:sldMk cId="3624398356" sldId="274"/>
            <ac:spMk id="71" creationId="{53576798-7F98-4C7F-B6C7-6D41B5A7E927}"/>
          </ac:spMkLst>
        </pc:spChg>
        <pc:picChg chg="add del mod">
          <ac:chgData name="Maggie Elkin" userId="5987f34cc652b8b1" providerId="LiveId" clId="{6134FC2D-F4A1-406C-B2FD-FCA9AACCCDB2}" dt="2020-02-16T21:32:33.440" v="2507" actId="14826"/>
          <ac:picMkLst>
            <pc:docMk/>
            <pc:sldMk cId="3624398356" sldId="274"/>
            <ac:picMk id="2050" creationId="{B4D5AC62-3394-4448-9DE7-5BB6E8AE0AB2}"/>
          </ac:picMkLst>
        </pc:picChg>
        <pc:picChg chg="add del mod">
          <ac:chgData name="Maggie Elkin" userId="5987f34cc652b8b1" providerId="LiveId" clId="{6134FC2D-F4A1-406C-B2FD-FCA9AACCCDB2}" dt="2020-02-16T21:32:28.517" v="2505"/>
          <ac:picMkLst>
            <pc:docMk/>
            <pc:sldMk cId="3624398356" sldId="274"/>
            <ac:picMk id="3074" creationId="{D1C0EFC4-CBDA-48EE-9AF3-DB1C235F8D1C}"/>
          </ac:picMkLst>
        </pc:picChg>
      </pc:sldChg>
      <pc:sldChg chg="addSp delSp modSp add del mod ord setBg setClrOvrMap">
        <pc:chgData name="Maggie Elkin" userId="5987f34cc652b8b1" providerId="LiveId" clId="{6134FC2D-F4A1-406C-B2FD-FCA9AACCCDB2}" dt="2020-02-16T22:33:31.460" v="6377" actId="2696"/>
        <pc:sldMkLst>
          <pc:docMk/>
          <pc:sldMk cId="435226382" sldId="275"/>
        </pc:sldMkLst>
        <pc:spChg chg="del">
          <ac:chgData name="Maggie Elkin" userId="5987f34cc652b8b1" providerId="LiveId" clId="{6134FC2D-F4A1-406C-B2FD-FCA9AACCCDB2}" dt="2020-02-16T21:36:03.926" v="3134"/>
          <ac:spMkLst>
            <pc:docMk/>
            <pc:sldMk cId="435226382" sldId="275"/>
            <ac:spMk id="2" creationId="{C9058648-65C1-4B02-93AF-B23DE26CF2CA}"/>
          </ac:spMkLst>
        </pc:spChg>
        <pc:spChg chg="del">
          <ac:chgData name="Maggie Elkin" userId="5987f34cc652b8b1" providerId="LiveId" clId="{6134FC2D-F4A1-406C-B2FD-FCA9AACCCDB2}" dt="2020-02-16T21:36:03.926" v="3134"/>
          <ac:spMkLst>
            <pc:docMk/>
            <pc:sldMk cId="435226382" sldId="275"/>
            <ac:spMk id="3" creationId="{DF40ECE4-A5C2-4D39-9892-06DFA87B61D1}"/>
          </ac:spMkLst>
        </pc:spChg>
        <pc:spChg chg="del">
          <ac:chgData name="Maggie Elkin" userId="5987f34cc652b8b1" providerId="LiveId" clId="{6134FC2D-F4A1-406C-B2FD-FCA9AACCCDB2}" dt="2020-02-16T21:36:03.926" v="3134"/>
          <ac:spMkLst>
            <pc:docMk/>
            <pc:sldMk cId="435226382" sldId="275"/>
            <ac:spMk id="4" creationId="{AFAB206F-BECB-4576-A26B-69CDAA036426}"/>
          </ac:spMkLst>
        </pc:spChg>
        <pc:spChg chg="add mod">
          <ac:chgData name="Maggie Elkin" userId="5987f34cc652b8b1" providerId="LiveId" clId="{6134FC2D-F4A1-406C-B2FD-FCA9AACCCDB2}" dt="2020-02-16T22:00:51.571" v="5079" actId="20577"/>
          <ac:spMkLst>
            <pc:docMk/>
            <pc:sldMk cId="435226382" sldId="275"/>
            <ac:spMk id="5" creationId="{3269DC3F-6CFA-496B-B9F2-EE9CC4D05239}"/>
          </ac:spMkLst>
        </pc:spChg>
        <pc:spChg chg="add del mod">
          <ac:chgData name="Maggie Elkin" userId="5987f34cc652b8b1" providerId="LiveId" clId="{6134FC2D-F4A1-406C-B2FD-FCA9AACCCDB2}" dt="2020-02-16T21:36:45.220" v="3199" actId="478"/>
          <ac:spMkLst>
            <pc:docMk/>
            <pc:sldMk cId="435226382" sldId="275"/>
            <ac:spMk id="6" creationId="{B48470BD-C8B7-420E-B135-BA01654C059E}"/>
          </ac:spMkLst>
        </pc:spChg>
        <pc:spChg chg="add del mod">
          <ac:chgData name="Maggie Elkin" userId="5987f34cc652b8b1" providerId="LiveId" clId="{6134FC2D-F4A1-406C-B2FD-FCA9AACCCDB2}" dt="2020-02-16T21:36:47.596" v="3200" actId="478"/>
          <ac:spMkLst>
            <pc:docMk/>
            <pc:sldMk cId="435226382" sldId="275"/>
            <ac:spMk id="8" creationId="{A0711B5F-196F-43E9-AF9C-BD1A00E98731}"/>
          </ac:spMkLst>
        </pc:spChg>
        <pc:spChg chg="add del">
          <ac:chgData name="Maggie Elkin" userId="5987f34cc652b8b1" providerId="LiveId" clId="{6134FC2D-F4A1-406C-B2FD-FCA9AACCCDB2}" dt="2020-02-16T21:36:51.604" v="3201" actId="26606"/>
          <ac:spMkLst>
            <pc:docMk/>
            <pc:sldMk cId="435226382" sldId="275"/>
            <ac:spMk id="11" creationId="{8775F366-526C-4C42-8931-696FFE8AA517}"/>
          </ac:spMkLst>
        </pc:spChg>
        <pc:spChg chg="add del">
          <ac:chgData name="Maggie Elkin" userId="5987f34cc652b8b1" providerId="LiveId" clId="{6134FC2D-F4A1-406C-B2FD-FCA9AACCCDB2}" dt="2020-02-16T21:36:51.604" v="3201" actId="26606"/>
          <ac:spMkLst>
            <pc:docMk/>
            <pc:sldMk cId="435226382" sldId="275"/>
            <ac:spMk id="13" creationId="{2FE8DED1-24FF-4A79-873B-ECE3ABE73035}"/>
          </ac:spMkLst>
        </pc:spChg>
        <pc:spChg chg="add del">
          <ac:chgData name="Maggie Elkin" userId="5987f34cc652b8b1" providerId="LiveId" clId="{6134FC2D-F4A1-406C-B2FD-FCA9AACCCDB2}" dt="2020-02-16T21:36:51.604" v="3201" actId="26606"/>
          <ac:spMkLst>
            <pc:docMk/>
            <pc:sldMk cId="435226382" sldId="275"/>
            <ac:spMk id="15" creationId="{0AA6A048-501A-4387-906B-B8A8543E7B11}"/>
          </ac:spMkLst>
        </pc:spChg>
        <pc:spChg chg="add">
          <ac:chgData name="Maggie Elkin" userId="5987f34cc652b8b1" providerId="LiveId" clId="{6134FC2D-F4A1-406C-B2FD-FCA9AACCCDB2}" dt="2020-02-16T21:36:51.604" v="3201" actId="26606"/>
          <ac:spMkLst>
            <pc:docMk/>
            <pc:sldMk cId="435226382" sldId="275"/>
            <ac:spMk id="20" creationId="{8775F366-526C-4C42-8931-696FFE8AA517}"/>
          </ac:spMkLst>
        </pc:spChg>
        <pc:spChg chg="add">
          <ac:chgData name="Maggie Elkin" userId="5987f34cc652b8b1" providerId="LiveId" clId="{6134FC2D-F4A1-406C-B2FD-FCA9AACCCDB2}" dt="2020-02-16T21:36:51.604" v="3201" actId="26606"/>
          <ac:spMkLst>
            <pc:docMk/>
            <pc:sldMk cId="435226382" sldId="275"/>
            <ac:spMk id="22" creationId="{2FE8DED1-24FF-4A79-873B-ECE3ABE73035}"/>
          </ac:spMkLst>
        </pc:spChg>
        <pc:spChg chg="add">
          <ac:chgData name="Maggie Elkin" userId="5987f34cc652b8b1" providerId="LiveId" clId="{6134FC2D-F4A1-406C-B2FD-FCA9AACCCDB2}" dt="2020-02-16T21:36:51.604" v="3201" actId="26606"/>
          <ac:spMkLst>
            <pc:docMk/>
            <pc:sldMk cId="435226382" sldId="275"/>
            <ac:spMk id="24" creationId="{0AA6A048-501A-4387-906B-B8A8543E7B11}"/>
          </ac:spMkLst>
        </pc:spChg>
      </pc:sldChg>
      <pc:sldChg chg="addSp delSp modSp add mod ord setBg setClrOvrMap delDesignElem">
        <pc:chgData name="Maggie Elkin" userId="5987f34cc652b8b1" providerId="LiveId" clId="{6134FC2D-F4A1-406C-B2FD-FCA9AACCCDB2}" dt="2020-02-16T21:39:16.524" v="3306"/>
        <pc:sldMkLst>
          <pc:docMk/>
          <pc:sldMk cId="3271363924" sldId="276"/>
        </pc:sldMkLst>
        <pc:spChg chg="mod">
          <ac:chgData name="Maggie Elkin" userId="5987f34cc652b8b1" providerId="LiveId" clId="{6134FC2D-F4A1-406C-B2FD-FCA9AACCCDB2}" dt="2020-02-16T21:39:12.165" v="3305" actId="26606"/>
          <ac:spMkLst>
            <pc:docMk/>
            <pc:sldMk cId="3271363924" sldId="276"/>
            <ac:spMk id="5" creationId="{3269DC3F-6CFA-496B-B9F2-EE9CC4D05239}"/>
          </ac:spMkLst>
        </pc:spChg>
        <pc:spChg chg="add del">
          <ac:chgData name="Maggie Elkin" userId="5987f34cc652b8b1" providerId="LiveId" clId="{6134FC2D-F4A1-406C-B2FD-FCA9AACCCDB2}" dt="2020-02-16T21:39:12.150" v="3304" actId="26606"/>
          <ac:spMkLst>
            <pc:docMk/>
            <pc:sldMk cId="3271363924" sldId="276"/>
            <ac:spMk id="10" creationId="{8775F366-526C-4C42-8931-696FFE8AA517}"/>
          </ac:spMkLst>
        </pc:spChg>
        <pc:spChg chg="add del">
          <ac:chgData name="Maggie Elkin" userId="5987f34cc652b8b1" providerId="LiveId" clId="{6134FC2D-F4A1-406C-B2FD-FCA9AACCCDB2}" dt="2020-02-16T21:39:12.150" v="3304" actId="26606"/>
          <ac:spMkLst>
            <pc:docMk/>
            <pc:sldMk cId="3271363924" sldId="276"/>
            <ac:spMk id="12" creationId="{2FE8DED1-24FF-4A79-873B-ECE3ABE73035}"/>
          </ac:spMkLst>
        </pc:spChg>
        <pc:spChg chg="add del">
          <ac:chgData name="Maggie Elkin" userId="5987f34cc652b8b1" providerId="LiveId" clId="{6134FC2D-F4A1-406C-B2FD-FCA9AACCCDB2}" dt="2020-02-16T21:39:12.150" v="3304" actId="26606"/>
          <ac:spMkLst>
            <pc:docMk/>
            <pc:sldMk cId="3271363924" sldId="276"/>
            <ac:spMk id="14" creationId="{0AA6A048-501A-4387-906B-B8A8543E7B11}"/>
          </ac:spMkLst>
        </pc:spChg>
        <pc:spChg chg="add">
          <ac:chgData name="Maggie Elkin" userId="5987f34cc652b8b1" providerId="LiveId" clId="{6134FC2D-F4A1-406C-B2FD-FCA9AACCCDB2}" dt="2020-02-16T21:39:12.165" v="3305" actId="26606"/>
          <ac:spMkLst>
            <pc:docMk/>
            <pc:sldMk cId="3271363924" sldId="276"/>
            <ac:spMk id="16" creationId="{5A086AAD-1108-41EB-A7C9-5E22CA942EB2}"/>
          </ac:spMkLst>
        </pc:spChg>
        <pc:spChg chg="add">
          <ac:chgData name="Maggie Elkin" userId="5987f34cc652b8b1" providerId="LiveId" clId="{6134FC2D-F4A1-406C-B2FD-FCA9AACCCDB2}" dt="2020-02-16T21:39:12.165" v="3305" actId="26606"/>
          <ac:spMkLst>
            <pc:docMk/>
            <pc:sldMk cId="3271363924" sldId="276"/>
            <ac:spMk id="17" creationId="{133F8CB7-795C-4272-9073-64D8CF97F220}"/>
          </ac:spMkLst>
        </pc:spChg>
        <pc:spChg chg="add">
          <ac:chgData name="Maggie Elkin" userId="5987f34cc652b8b1" providerId="LiveId" clId="{6134FC2D-F4A1-406C-B2FD-FCA9AACCCDB2}" dt="2020-02-16T21:39:12.165" v="3305" actId="26606"/>
          <ac:spMkLst>
            <pc:docMk/>
            <pc:sldMk cId="3271363924" sldId="276"/>
            <ac:spMk id="18" creationId="{9610F818-219E-491F-887F-B078103BA2B4}"/>
          </ac:spMkLst>
        </pc:spChg>
        <pc:spChg chg="del">
          <ac:chgData name="Maggie Elkin" userId="5987f34cc652b8b1" providerId="LiveId" clId="{6134FC2D-F4A1-406C-B2FD-FCA9AACCCDB2}" dt="2020-02-16T21:38:55.438" v="3302"/>
          <ac:spMkLst>
            <pc:docMk/>
            <pc:sldMk cId="3271363924" sldId="276"/>
            <ac:spMk id="20" creationId="{8775F366-526C-4C42-8931-696FFE8AA517}"/>
          </ac:spMkLst>
        </pc:spChg>
        <pc:spChg chg="del">
          <ac:chgData name="Maggie Elkin" userId="5987f34cc652b8b1" providerId="LiveId" clId="{6134FC2D-F4A1-406C-B2FD-FCA9AACCCDB2}" dt="2020-02-16T21:38:55.438" v="3302"/>
          <ac:spMkLst>
            <pc:docMk/>
            <pc:sldMk cId="3271363924" sldId="276"/>
            <ac:spMk id="22" creationId="{2FE8DED1-24FF-4A79-873B-ECE3ABE73035}"/>
          </ac:spMkLst>
        </pc:spChg>
        <pc:spChg chg="del">
          <ac:chgData name="Maggie Elkin" userId="5987f34cc652b8b1" providerId="LiveId" clId="{6134FC2D-F4A1-406C-B2FD-FCA9AACCCDB2}" dt="2020-02-16T21:38:55.438" v="3302"/>
          <ac:spMkLst>
            <pc:docMk/>
            <pc:sldMk cId="3271363924" sldId="276"/>
            <ac:spMk id="24" creationId="{0AA6A048-501A-4387-906B-B8A8543E7B11}"/>
          </ac:spMkLst>
        </pc:spChg>
        <pc:picChg chg="add">
          <ac:chgData name="Maggie Elkin" userId="5987f34cc652b8b1" providerId="LiveId" clId="{6134FC2D-F4A1-406C-B2FD-FCA9AACCCDB2}" dt="2020-02-16T21:39:12.165" v="3305" actId="26606"/>
          <ac:picMkLst>
            <pc:docMk/>
            <pc:sldMk cId="3271363924" sldId="276"/>
            <ac:picMk id="9" creationId="{280CE29C-F817-4314-8E9F-339BF37A61CB}"/>
          </ac:picMkLst>
        </pc:picChg>
      </pc:sldChg>
      <pc:sldChg chg="addSp delSp modSp add del mod ord setBg delDesignElem">
        <pc:chgData name="Maggie Elkin" userId="5987f34cc652b8b1" providerId="LiveId" clId="{6134FC2D-F4A1-406C-B2FD-FCA9AACCCDB2}" dt="2020-02-16T23:33:34.423" v="8128" actId="2696"/>
        <pc:sldMkLst>
          <pc:docMk/>
          <pc:sldMk cId="62318542" sldId="277"/>
        </pc:sldMkLst>
        <pc:spChg chg="mod">
          <ac:chgData name="Maggie Elkin" userId="5987f34cc652b8b1" providerId="LiveId" clId="{6134FC2D-F4A1-406C-B2FD-FCA9AACCCDB2}" dt="2020-02-16T22:00:56.733" v="5080" actId="26606"/>
          <ac:spMkLst>
            <pc:docMk/>
            <pc:sldMk cId="62318542" sldId="277"/>
            <ac:spMk id="2" creationId="{5015A604-3EA4-4C19-9A63-A5005D45AB7F}"/>
          </ac:spMkLst>
        </pc:spChg>
        <pc:spChg chg="add del mod">
          <ac:chgData name="Maggie Elkin" userId="5987f34cc652b8b1" providerId="LiveId" clId="{6134FC2D-F4A1-406C-B2FD-FCA9AACCCDB2}" dt="2020-02-16T21:54:51.527" v="4894" actId="26606"/>
          <ac:spMkLst>
            <pc:docMk/>
            <pc:sldMk cId="62318542" sldId="277"/>
            <ac:spMk id="3" creationId="{CAD4FD76-A9E7-4249-9E6F-72A204DA7624}"/>
          </ac:spMkLst>
        </pc:spChg>
        <pc:spChg chg="del">
          <ac:chgData name="Maggie Elkin" userId="5987f34cc652b8b1" providerId="LiveId" clId="{6134FC2D-F4A1-406C-B2FD-FCA9AACCCDB2}" dt="2020-02-16T21:44:35.609" v="3831"/>
          <ac:spMkLst>
            <pc:docMk/>
            <pc:sldMk cId="62318542" sldId="277"/>
            <ac:spMk id="4" creationId="{1670D7E7-1055-4376-9500-350E93E33E56}"/>
          </ac:spMkLst>
        </pc:spChg>
        <pc:spChg chg="add del mod">
          <ac:chgData name="Maggie Elkin" userId="5987f34cc652b8b1" providerId="LiveId" clId="{6134FC2D-F4A1-406C-B2FD-FCA9AACCCDB2}" dt="2020-02-16T21:54:24.778" v="4884"/>
          <ac:spMkLst>
            <pc:docMk/>
            <pc:sldMk cId="62318542" sldId="277"/>
            <ac:spMk id="5" creationId="{1064A124-C867-4E77-B84E-E580F02A2AA6}"/>
          </ac:spMkLst>
        </pc:spChg>
        <pc:spChg chg="add del">
          <ac:chgData name="Maggie Elkin" userId="5987f34cc652b8b1" providerId="LiveId" clId="{6134FC2D-F4A1-406C-B2FD-FCA9AACCCDB2}" dt="2020-02-16T21:54:51.517" v="4893" actId="26606"/>
          <ac:spMkLst>
            <pc:docMk/>
            <pc:sldMk cId="62318542" sldId="277"/>
            <ac:spMk id="8" creationId="{F1E0D4A3-ECB8-4689-ABDB-9CE848CE83B9}"/>
          </ac:spMkLst>
        </pc:spChg>
        <pc:spChg chg="add del">
          <ac:chgData name="Maggie Elkin" userId="5987f34cc652b8b1" providerId="LiveId" clId="{6134FC2D-F4A1-406C-B2FD-FCA9AACCCDB2}" dt="2020-02-16T21:54:33.775" v="4887" actId="26606"/>
          <ac:spMkLst>
            <pc:docMk/>
            <pc:sldMk cId="62318542" sldId="277"/>
            <ac:spMk id="10" creationId="{B2B82547-2424-4E7A-A98B-75206EE73028}"/>
          </ac:spMkLst>
        </pc:spChg>
        <pc:spChg chg="add del">
          <ac:chgData name="Maggie Elkin" userId="5987f34cc652b8b1" providerId="LiveId" clId="{6134FC2D-F4A1-406C-B2FD-FCA9AACCCDB2}" dt="2020-02-16T21:54:33.775" v="4887" actId="26606"/>
          <ac:spMkLst>
            <pc:docMk/>
            <pc:sldMk cId="62318542" sldId="277"/>
            <ac:spMk id="12" creationId="{5109BC2F-9616-4D7D-9E98-57898009A828}"/>
          </ac:spMkLst>
        </pc:spChg>
        <pc:spChg chg="add del">
          <ac:chgData name="Maggie Elkin" userId="5987f34cc652b8b1" providerId="LiveId" clId="{6134FC2D-F4A1-406C-B2FD-FCA9AACCCDB2}" dt="2020-02-16T21:54:51.517" v="4893" actId="26606"/>
          <ac:spMkLst>
            <pc:docMk/>
            <pc:sldMk cId="62318542" sldId="277"/>
            <ac:spMk id="18" creationId="{8854772B-9C8F-4037-89E0-3A45208AB395}"/>
          </ac:spMkLst>
        </pc:spChg>
        <pc:spChg chg="add del">
          <ac:chgData name="Maggie Elkin" userId="5987f34cc652b8b1" providerId="LiveId" clId="{6134FC2D-F4A1-406C-B2FD-FCA9AACCCDB2}" dt="2020-02-16T21:54:51.517" v="4893" actId="26606"/>
          <ac:spMkLst>
            <pc:docMk/>
            <pc:sldMk cId="62318542" sldId="277"/>
            <ac:spMk id="19" creationId="{CAD4FD76-A9E7-4249-9E6F-72A204DA7624}"/>
          </ac:spMkLst>
        </pc:spChg>
        <pc:spChg chg="add del">
          <ac:chgData name="Maggie Elkin" userId="5987f34cc652b8b1" providerId="LiveId" clId="{6134FC2D-F4A1-406C-B2FD-FCA9AACCCDB2}" dt="2020-02-16T21:56:05.065" v="4990"/>
          <ac:spMkLst>
            <pc:docMk/>
            <pc:sldMk cId="62318542" sldId="277"/>
            <ac:spMk id="21" creationId="{35C44DBB-AD7C-4682-B258-6367305D207B}"/>
          </ac:spMkLst>
        </pc:spChg>
        <pc:spChg chg="add mod">
          <ac:chgData name="Maggie Elkin" userId="5987f34cc652b8b1" providerId="LiveId" clId="{6134FC2D-F4A1-406C-B2FD-FCA9AACCCDB2}" dt="2020-02-16T22:31:57.575" v="6275" actId="20577"/>
          <ac:spMkLst>
            <pc:docMk/>
            <pc:sldMk cId="62318542" sldId="277"/>
            <ac:spMk id="23" creationId="{CAD4FD76-A9E7-4249-9E6F-72A204DA7624}"/>
          </ac:spMkLst>
        </pc:spChg>
        <pc:spChg chg="add">
          <ac:chgData name="Maggie Elkin" userId="5987f34cc652b8b1" providerId="LiveId" clId="{6134FC2D-F4A1-406C-B2FD-FCA9AACCCDB2}" dt="2020-02-16T22:00:56.733" v="5080" actId="26606"/>
          <ac:spMkLst>
            <pc:docMk/>
            <pc:sldMk cId="62318542" sldId="277"/>
            <ac:spMk id="28" creationId="{089A69AF-D57B-49B4-886C-D4A5DC194421}"/>
          </ac:spMkLst>
        </pc:spChg>
        <pc:spChg chg="add">
          <ac:chgData name="Maggie Elkin" userId="5987f34cc652b8b1" providerId="LiveId" clId="{6134FC2D-F4A1-406C-B2FD-FCA9AACCCDB2}" dt="2020-02-16T22:00:56.733" v="5080" actId="26606"/>
          <ac:spMkLst>
            <pc:docMk/>
            <pc:sldMk cId="62318542" sldId="277"/>
            <ac:spMk id="30" creationId="{CABDC08D-6093-4397-92D4-54D00E2BB1C2}"/>
          </ac:spMkLst>
        </pc:spChg>
        <pc:graphicFrameChg chg="add del">
          <ac:chgData name="Maggie Elkin" userId="5987f34cc652b8b1" providerId="LiveId" clId="{6134FC2D-F4A1-406C-B2FD-FCA9AACCCDB2}" dt="2020-02-16T21:54:33.775" v="4887" actId="26606"/>
          <ac:graphicFrameMkLst>
            <pc:docMk/>
            <pc:sldMk cId="62318542" sldId="277"/>
            <ac:graphicFrameMk id="6" creationId="{FFBC73A4-8BDD-4C49-8E95-DDDE72724766}"/>
          </ac:graphicFrameMkLst>
        </pc:graphicFrameChg>
        <pc:graphicFrameChg chg="add del">
          <ac:chgData name="Maggie Elkin" userId="5987f34cc652b8b1" providerId="LiveId" clId="{6134FC2D-F4A1-406C-B2FD-FCA9AACCCDB2}" dt="2020-02-16T21:54:37.340" v="4889" actId="26606"/>
          <ac:graphicFrameMkLst>
            <pc:docMk/>
            <pc:sldMk cId="62318542" sldId="277"/>
            <ac:graphicFrameMk id="14" creationId="{84D57D98-0171-493D-BA18-EA95F3673943}"/>
          </ac:graphicFrameMkLst>
        </pc:graphicFrameChg>
        <pc:graphicFrameChg chg="add del">
          <ac:chgData name="Maggie Elkin" userId="5987f34cc652b8b1" providerId="LiveId" clId="{6134FC2D-F4A1-406C-B2FD-FCA9AACCCDB2}" dt="2020-02-16T21:54:42.604" v="4891" actId="26606"/>
          <ac:graphicFrameMkLst>
            <pc:docMk/>
            <pc:sldMk cId="62318542" sldId="277"/>
            <ac:graphicFrameMk id="16" creationId="{8B2AB327-9C43-4820-A72F-0FF6FF73A5B0}"/>
          </ac:graphicFrameMkLst>
        </pc:graphicFrameChg>
        <pc:picChg chg="add del">
          <ac:chgData name="Maggie Elkin" userId="5987f34cc652b8b1" providerId="LiveId" clId="{6134FC2D-F4A1-406C-B2FD-FCA9AACCCDB2}" dt="2020-02-16T21:45:38.468" v="3833" actId="478"/>
          <ac:picMkLst>
            <pc:docMk/>
            <pc:sldMk cId="62318542" sldId="277"/>
            <ac:picMk id="4098" creationId="{6E0E59CF-1049-47B0-B928-3B1FE1824303}"/>
          </ac:picMkLst>
        </pc:picChg>
        <pc:cxnChg chg="add del">
          <ac:chgData name="Maggie Elkin" userId="5987f34cc652b8b1" providerId="LiveId" clId="{6134FC2D-F4A1-406C-B2FD-FCA9AACCCDB2}" dt="2020-02-16T21:56:05.065" v="4990"/>
          <ac:cxnSpMkLst>
            <pc:docMk/>
            <pc:sldMk cId="62318542" sldId="277"/>
            <ac:cxnSpMk id="22" creationId="{A1CED323-FAF0-4E0B-8717-FC1F468A28FE}"/>
          </ac:cxnSpMkLst>
        </pc:cxnChg>
      </pc:sldChg>
      <pc:sldChg chg="modSp add del">
        <pc:chgData name="Maggie Elkin" userId="5987f34cc652b8b1" providerId="LiveId" clId="{6134FC2D-F4A1-406C-B2FD-FCA9AACCCDB2}" dt="2020-02-17T00:00:31.138" v="9069" actId="2696"/>
        <pc:sldMkLst>
          <pc:docMk/>
          <pc:sldMk cId="3728297559" sldId="278"/>
        </pc:sldMkLst>
        <pc:spChg chg="mod">
          <ac:chgData name="Maggie Elkin" userId="5987f34cc652b8b1" providerId="LiveId" clId="{6134FC2D-F4A1-406C-B2FD-FCA9AACCCDB2}" dt="2020-02-16T21:53:36.793" v="4883" actId="20577"/>
          <ac:spMkLst>
            <pc:docMk/>
            <pc:sldMk cId="3728297559" sldId="278"/>
            <ac:spMk id="2" creationId="{5590EB73-B36D-429B-8BC5-B81312E3ECC3}"/>
          </ac:spMkLst>
        </pc:spChg>
      </pc:sldChg>
      <pc:sldChg chg="modSp add">
        <pc:chgData name="Maggie Elkin" userId="5987f34cc652b8b1" providerId="LiveId" clId="{6134FC2D-F4A1-406C-B2FD-FCA9AACCCDB2}" dt="2020-02-16T22:22:07.780" v="5624" actId="20577"/>
        <pc:sldMkLst>
          <pc:docMk/>
          <pc:sldMk cId="535440329" sldId="279"/>
        </pc:sldMkLst>
        <pc:spChg chg="mod">
          <ac:chgData name="Maggie Elkin" userId="5987f34cc652b8b1" providerId="LiveId" clId="{6134FC2D-F4A1-406C-B2FD-FCA9AACCCDB2}" dt="2020-02-16T22:03:47.475" v="5103" actId="20577"/>
          <ac:spMkLst>
            <pc:docMk/>
            <pc:sldMk cId="535440329" sldId="279"/>
            <ac:spMk id="2" creationId="{239442B9-1E49-464D-9755-B6C6586E582A}"/>
          </ac:spMkLst>
        </pc:spChg>
        <pc:spChg chg="mod">
          <ac:chgData name="Maggie Elkin" userId="5987f34cc652b8b1" providerId="LiveId" clId="{6134FC2D-F4A1-406C-B2FD-FCA9AACCCDB2}" dt="2020-02-16T22:22:07.780" v="5624" actId="20577"/>
          <ac:spMkLst>
            <pc:docMk/>
            <pc:sldMk cId="535440329" sldId="279"/>
            <ac:spMk id="3" creationId="{16A63450-AFBE-4815-BD05-E1AD9D3D0EE7}"/>
          </ac:spMkLst>
        </pc:spChg>
      </pc:sldChg>
      <pc:sldChg chg="addSp delSp modSp add ord delAnim modAnim modNotesTx">
        <pc:chgData name="Maggie Elkin" userId="5987f34cc652b8b1" providerId="LiveId" clId="{6134FC2D-F4A1-406C-B2FD-FCA9AACCCDB2}" dt="2020-02-23T20:46:08.382" v="34298" actId="20577"/>
        <pc:sldMkLst>
          <pc:docMk/>
          <pc:sldMk cId="4082881044" sldId="280"/>
        </pc:sldMkLst>
        <pc:spChg chg="mod">
          <ac:chgData name="Maggie Elkin" userId="5987f34cc652b8b1" providerId="LiveId" clId="{6134FC2D-F4A1-406C-B2FD-FCA9AACCCDB2}" dt="2020-02-16T22:05:24.169" v="5182" actId="20577"/>
          <ac:spMkLst>
            <pc:docMk/>
            <pc:sldMk cId="4082881044" sldId="280"/>
            <ac:spMk id="2" creationId="{1144A11D-38BA-472A-BE0B-491A7FC2C6E4}"/>
          </ac:spMkLst>
        </pc:spChg>
        <pc:spChg chg="mod">
          <ac:chgData name="Maggie Elkin" userId="5987f34cc652b8b1" providerId="LiveId" clId="{6134FC2D-F4A1-406C-B2FD-FCA9AACCCDB2}" dt="2020-02-23T20:46:08.382" v="34298" actId="20577"/>
          <ac:spMkLst>
            <pc:docMk/>
            <pc:sldMk cId="4082881044" sldId="280"/>
            <ac:spMk id="4" creationId="{1635C35B-44BE-405B-B1B8-C1CA357B5C4E}"/>
          </ac:spMkLst>
        </pc:spChg>
        <pc:spChg chg="mod">
          <ac:chgData name="Maggie Elkin" userId="5987f34cc652b8b1" providerId="LiveId" clId="{6134FC2D-F4A1-406C-B2FD-FCA9AACCCDB2}" dt="2020-02-17T00:04:34.225" v="9306" actId="20577"/>
          <ac:spMkLst>
            <pc:docMk/>
            <pc:sldMk cId="4082881044" sldId="280"/>
            <ac:spMk id="6" creationId="{3882B6E1-DEBC-410B-BA7B-002571CB15A8}"/>
          </ac:spMkLst>
        </pc:spChg>
        <pc:spChg chg="add del mod">
          <ac:chgData name="Maggie Elkin" userId="5987f34cc652b8b1" providerId="LiveId" clId="{6134FC2D-F4A1-406C-B2FD-FCA9AACCCDB2}" dt="2020-02-16T22:05:52.924" v="5185"/>
          <ac:spMkLst>
            <pc:docMk/>
            <pc:sldMk cId="4082881044" sldId="280"/>
            <ac:spMk id="7" creationId="{5799B857-7702-4C97-8C1D-E3645804131D}"/>
          </ac:spMkLst>
        </pc:spChg>
        <pc:graphicFrameChg chg="add del">
          <ac:chgData name="Maggie Elkin" userId="5987f34cc652b8b1" providerId="LiveId" clId="{6134FC2D-F4A1-406C-B2FD-FCA9AACCCDB2}" dt="2020-02-16T23:17:05.157" v="7316"/>
          <ac:graphicFrameMkLst>
            <pc:docMk/>
            <pc:sldMk cId="4082881044" sldId="280"/>
            <ac:graphicFrameMk id="9" creationId="{47C4D58B-2705-449E-90E7-02C51A19C484}"/>
          </ac:graphicFrameMkLst>
        </pc:graphicFrameChg>
        <pc:picChg chg="del">
          <ac:chgData name="Maggie Elkin" userId="5987f34cc652b8b1" providerId="LiveId" clId="{6134FC2D-F4A1-406C-B2FD-FCA9AACCCDB2}" dt="2020-02-16T22:05:45.198" v="5184" actId="478"/>
          <ac:picMkLst>
            <pc:docMk/>
            <pc:sldMk cId="4082881044" sldId="280"/>
            <ac:picMk id="5" creationId="{66534AE1-9213-416F-9B6F-373A2A137041}"/>
          </ac:picMkLst>
        </pc:picChg>
        <pc:picChg chg="add mod">
          <ac:chgData name="Maggie Elkin" userId="5987f34cc652b8b1" providerId="LiveId" clId="{6134FC2D-F4A1-406C-B2FD-FCA9AACCCDB2}" dt="2020-02-16T22:05:52.924" v="5185"/>
          <ac:picMkLst>
            <pc:docMk/>
            <pc:sldMk cId="4082881044" sldId="280"/>
            <ac:picMk id="8" creationId="{C0688F1C-B658-453E-A29F-151FE9F26943}"/>
          </ac:picMkLst>
        </pc:picChg>
      </pc:sldChg>
      <pc:sldChg chg="addSp delSp modSp add mod setBg">
        <pc:chgData name="Maggie Elkin" userId="5987f34cc652b8b1" providerId="LiveId" clId="{6134FC2D-F4A1-406C-B2FD-FCA9AACCCDB2}" dt="2020-02-23T20:45:23.965" v="34258" actId="20577"/>
        <pc:sldMkLst>
          <pc:docMk/>
          <pc:sldMk cId="3155161436" sldId="281"/>
        </pc:sldMkLst>
        <pc:spChg chg="mod">
          <ac:chgData name="Maggie Elkin" userId="5987f34cc652b8b1" providerId="LiveId" clId="{6134FC2D-F4A1-406C-B2FD-FCA9AACCCDB2}" dt="2020-02-16T22:35:57.377" v="6530" actId="26606"/>
          <ac:spMkLst>
            <pc:docMk/>
            <pc:sldMk cId="3155161436" sldId="281"/>
            <ac:spMk id="2" creationId="{4C8DD378-0FC1-45FE-B1C2-A432B40009D9}"/>
          </ac:spMkLst>
        </pc:spChg>
        <pc:spChg chg="mod">
          <ac:chgData name="Maggie Elkin" userId="5987f34cc652b8b1" providerId="LiveId" clId="{6134FC2D-F4A1-406C-B2FD-FCA9AACCCDB2}" dt="2020-02-23T20:45:23.965" v="34258" actId="20577"/>
          <ac:spMkLst>
            <pc:docMk/>
            <pc:sldMk cId="3155161436" sldId="281"/>
            <ac:spMk id="3" creationId="{1173988D-C360-403A-A2E0-BABF12343AED}"/>
          </ac:spMkLst>
        </pc:spChg>
        <pc:spChg chg="del mod">
          <ac:chgData name="Maggie Elkin" userId="5987f34cc652b8b1" providerId="LiveId" clId="{6134FC2D-F4A1-406C-B2FD-FCA9AACCCDB2}" dt="2020-02-16T22:35:51.175" v="6529"/>
          <ac:spMkLst>
            <pc:docMk/>
            <pc:sldMk cId="3155161436" sldId="281"/>
            <ac:spMk id="4" creationId="{BCA436B5-A0BE-4226-9EC0-9AC9446101EE}"/>
          </ac:spMkLst>
        </pc:spChg>
        <pc:spChg chg="add mod">
          <ac:chgData name="Maggie Elkin" userId="5987f34cc652b8b1" providerId="LiveId" clId="{6134FC2D-F4A1-406C-B2FD-FCA9AACCCDB2}" dt="2020-02-16T22:36:28.574" v="6537" actId="207"/>
          <ac:spMkLst>
            <pc:docMk/>
            <pc:sldMk cId="3155161436" sldId="281"/>
            <ac:spMk id="7" creationId="{220A949D-1035-4AD7-8265-950B93D9F62D}"/>
          </ac:spMkLst>
        </pc:spChg>
        <pc:spChg chg="add del">
          <ac:chgData name="Maggie Elkin" userId="5987f34cc652b8b1" providerId="LiveId" clId="{6134FC2D-F4A1-406C-B2FD-FCA9AACCCDB2}" dt="2020-02-16T22:36:21.665" v="6535"/>
          <ac:spMkLst>
            <pc:docMk/>
            <pc:sldMk cId="3155161436" sldId="281"/>
            <ac:spMk id="8" creationId="{CE88987B-71A4-42D0-B79D-1E5C703F6B21}"/>
          </ac:spMkLst>
        </pc:spChg>
        <pc:spChg chg="add">
          <ac:chgData name="Maggie Elkin" userId="5987f34cc652b8b1" providerId="LiveId" clId="{6134FC2D-F4A1-406C-B2FD-FCA9AACCCDB2}" dt="2020-02-16T22:35:57.377" v="6530" actId="26606"/>
          <ac:spMkLst>
            <pc:docMk/>
            <pc:sldMk cId="3155161436" sldId="281"/>
            <ac:spMk id="71" creationId="{53576798-7F98-4C7F-B6C7-6D41B5A7E927}"/>
          </ac:spMkLst>
        </pc:spChg>
        <pc:picChg chg="add mod">
          <ac:chgData name="Maggie Elkin" userId="5987f34cc652b8b1" providerId="LiveId" clId="{6134FC2D-F4A1-406C-B2FD-FCA9AACCCDB2}" dt="2020-02-16T22:35:57.377" v="6530" actId="26606"/>
          <ac:picMkLst>
            <pc:docMk/>
            <pc:sldMk cId="3155161436" sldId="281"/>
            <ac:picMk id="6146" creationId="{6DD99277-58FA-42B2-9F76-C7F6A16F27F7}"/>
          </ac:picMkLst>
        </pc:picChg>
      </pc:sldChg>
      <pc:sldChg chg="addSp delSp modSp add mod ord setBg">
        <pc:chgData name="Maggie Elkin" userId="5987f34cc652b8b1" providerId="LiveId" clId="{6134FC2D-F4A1-406C-B2FD-FCA9AACCCDB2}" dt="2020-02-16T22:33:54.585" v="6406" actId="20577"/>
        <pc:sldMkLst>
          <pc:docMk/>
          <pc:sldMk cId="1659892186" sldId="282"/>
        </pc:sldMkLst>
        <pc:spChg chg="mod">
          <ac:chgData name="Maggie Elkin" userId="5987f34cc652b8b1" providerId="LiveId" clId="{6134FC2D-F4A1-406C-B2FD-FCA9AACCCDB2}" dt="2020-02-16T22:33:28.832" v="6376" actId="20577"/>
          <ac:spMkLst>
            <pc:docMk/>
            <pc:sldMk cId="1659892186" sldId="282"/>
            <ac:spMk id="2" creationId="{B6FDDC58-5421-4459-BBE6-80314E6FAA0E}"/>
          </ac:spMkLst>
        </pc:spChg>
        <pc:spChg chg="add del mod">
          <ac:chgData name="Maggie Elkin" userId="5987f34cc652b8b1" providerId="LiveId" clId="{6134FC2D-F4A1-406C-B2FD-FCA9AACCCDB2}" dt="2020-02-16T22:33:02.514" v="6354" actId="26606"/>
          <ac:spMkLst>
            <pc:docMk/>
            <pc:sldMk cId="1659892186" sldId="282"/>
            <ac:spMk id="3" creationId="{ECF2423E-5819-40F2-B74A-5072DB9573B8}"/>
          </ac:spMkLst>
        </pc:spChg>
        <pc:graphicFrameChg chg="add del">
          <ac:chgData name="Maggie Elkin" userId="5987f34cc652b8b1" providerId="LiveId" clId="{6134FC2D-F4A1-406C-B2FD-FCA9AACCCDB2}" dt="2020-02-16T22:32:59.541" v="6351" actId="26606"/>
          <ac:graphicFrameMkLst>
            <pc:docMk/>
            <pc:sldMk cId="1659892186" sldId="282"/>
            <ac:graphicFrameMk id="5" creationId="{D00A4763-711B-48D6-A6D3-4F50C784F8CA}"/>
          </ac:graphicFrameMkLst>
        </pc:graphicFrameChg>
        <pc:graphicFrameChg chg="add del">
          <ac:chgData name="Maggie Elkin" userId="5987f34cc652b8b1" providerId="LiveId" clId="{6134FC2D-F4A1-406C-B2FD-FCA9AACCCDB2}" dt="2020-02-16T22:33:02.486" v="6353" actId="26606"/>
          <ac:graphicFrameMkLst>
            <pc:docMk/>
            <pc:sldMk cId="1659892186" sldId="282"/>
            <ac:graphicFrameMk id="7" creationId="{7D370E9A-15DF-4477-88A8-C2E4CC47D083}"/>
          </ac:graphicFrameMkLst>
        </pc:graphicFrameChg>
        <pc:graphicFrameChg chg="add mod">
          <ac:chgData name="Maggie Elkin" userId="5987f34cc652b8b1" providerId="LiveId" clId="{6134FC2D-F4A1-406C-B2FD-FCA9AACCCDB2}" dt="2020-02-16T22:33:54.585" v="6406" actId="20577"/>
          <ac:graphicFrameMkLst>
            <pc:docMk/>
            <pc:sldMk cId="1659892186" sldId="282"/>
            <ac:graphicFrameMk id="9" creationId="{D00A4763-711B-48D6-A6D3-4F50C784F8CA}"/>
          </ac:graphicFrameMkLst>
        </pc:graphicFrameChg>
      </pc:sldChg>
      <pc:sldChg chg="addSp delSp modSp add mod setBg setClrOvrMap">
        <pc:chgData name="Maggie Elkin" userId="5987f34cc652b8b1" providerId="LiveId" clId="{6134FC2D-F4A1-406C-B2FD-FCA9AACCCDB2}" dt="2020-02-16T23:33:04.504" v="8125" actId="14100"/>
        <pc:sldMkLst>
          <pc:docMk/>
          <pc:sldMk cId="981208336" sldId="283"/>
        </pc:sldMkLst>
        <pc:spChg chg="mod">
          <ac:chgData name="Maggie Elkin" userId="5987f34cc652b8b1" providerId="LiveId" clId="{6134FC2D-F4A1-406C-B2FD-FCA9AACCCDB2}" dt="2020-02-16T23:28:48.976" v="7881" actId="20577"/>
          <ac:spMkLst>
            <pc:docMk/>
            <pc:sldMk cId="981208336" sldId="283"/>
            <ac:spMk id="2" creationId="{9A31F460-6949-43DE-BD53-C4A6FFCF6284}"/>
          </ac:spMkLst>
        </pc:spChg>
        <pc:spChg chg="add del mod">
          <ac:chgData name="Maggie Elkin" userId="5987f34cc652b8b1" providerId="LiveId" clId="{6134FC2D-F4A1-406C-B2FD-FCA9AACCCDB2}" dt="2020-02-16T23:18:13.075" v="7332" actId="26606"/>
          <ac:spMkLst>
            <pc:docMk/>
            <pc:sldMk cId="981208336" sldId="283"/>
            <ac:spMk id="3" creationId="{3E209F03-24AB-476E-9BFF-5D68A55F7F1A}"/>
          </ac:spMkLst>
        </pc:spChg>
        <pc:spChg chg="del">
          <ac:chgData name="Maggie Elkin" userId="5987f34cc652b8b1" providerId="LiveId" clId="{6134FC2D-F4A1-406C-B2FD-FCA9AACCCDB2}" dt="2020-02-16T22:40:50.357" v="6922"/>
          <ac:spMkLst>
            <pc:docMk/>
            <pc:sldMk cId="981208336" sldId="283"/>
            <ac:spMk id="4" creationId="{38794AFD-05F0-463C-AE28-3355FDD25066}"/>
          </ac:spMkLst>
        </pc:spChg>
        <pc:spChg chg="add del">
          <ac:chgData name="Maggie Elkin" userId="5987f34cc652b8b1" providerId="LiveId" clId="{6134FC2D-F4A1-406C-B2FD-FCA9AACCCDB2}" dt="2020-02-16T23:14:02.921" v="7276" actId="26606"/>
          <ac:spMkLst>
            <pc:docMk/>
            <pc:sldMk cId="981208336" sldId="283"/>
            <ac:spMk id="6" creationId="{B2B82547-2424-4E7A-A98B-75206EE73028}"/>
          </ac:spMkLst>
        </pc:spChg>
        <pc:spChg chg="add del">
          <ac:chgData name="Maggie Elkin" userId="5987f34cc652b8b1" providerId="LiveId" clId="{6134FC2D-F4A1-406C-B2FD-FCA9AACCCDB2}" dt="2020-02-16T23:14:02.921" v="7276" actId="26606"/>
          <ac:spMkLst>
            <pc:docMk/>
            <pc:sldMk cId="981208336" sldId="283"/>
            <ac:spMk id="8" creationId="{5109BC2F-9616-4D7D-9E98-57898009A828}"/>
          </ac:spMkLst>
        </pc:spChg>
        <pc:spChg chg="add del">
          <ac:chgData name="Maggie Elkin" userId="5987f34cc652b8b1" providerId="LiveId" clId="{6134FC2D-F4A1-406C-B2FD-FCA9AACCCDB2}" dt="2020-02-16T22:41:02.610" v="6926" actId="26606"/>
          <ac:spMkLst>
            <pc:docMk/>
            <pc:sldMk cId="981208336" sldId="283"/>
            <ac:spMk id="10" creationId="{B2B82547-2424-4E7A-A98B-75206EE73028}"/>
          </ac:spMkLst>
        </pc:spChg>
        <pc:spChg chg="add del mod">
          <ac:chgData name="Maggie Elkin" userId="5987f34cc652b8b1" providerId="LiveId" clId="{6134FC2D-F4A1-406C-B2FD-FCA9AACCCDB2}" dt="2020-02-16T23:14:25.930" v="7281"/>
          <ac:spMkLst>
            <pc:docMk/>
            <pc:sldMk cId="981208336" sldId="283"/>
            <ac:spMk id="11" creationId="{B643EBB3-43FF-401C-90FE-BD7C91CCC88C}"/>
          </ac:spMkLst>
        </pc:spChg>
        <pc:spChg chg="add del">
          <ac:chgData name="Maggie Elkin" userId="5987f34cc652b8b1" providerId="LiveId" clId="{6134FC2D-F4A1-406C-B2FD-FCA9AACCCDB2}" dt="2020-02-16T22:41:02.610" v="6926" actId="26606"/>
          <ac:spMkLst>
            <pc:docMk/>
            <pc:sldMk cId="981208336" sldId="283"/>
            <ac:spMk id="12" creationId="{5109BC2F-9616-4D7D-9E98-57898009A828}"/>
          </ac:spMkLst>
        </pc:spChg>
        <pc:spChg chg="add del mod">
          <ac:chgData name="Maggie Elkin" userId="5987f34cc652b8b1" providerId="LiveId" clId="{6134FC2D-F4A1-406C-B2FD-FCA9AACCCDB2}" dt="2020-02-16T23:14:25.930" v="7281"/>
          <ac:spMkLst>
            <pc:docMk/>
            <pc:sldMk cId="981208336" sldId="283"/>
            <ac:spMk id="13" creationId="{1C270A77-4AD4-4474-B938-1E296B17DE16}"/>
          </ac:spMkLst>
        </pc:spChg>
        <pc:spChg chg="add del mod">
          <ac:chgData name="Maggie Elkin" userId="5987f34cc652b8b1" providerId="LiveId" clId="{6134FC2D-F4A1-406C-B2FD-FCA9AACCCDB2}" dt="2020-02-16T23:14:25.930" v="7281"/>
          <ac:spMkLst>
            <pc:docMk/>
            <pc:sldMk cId="981208336" sldId="283"/>
            <ac:spMk id="15" creationId="{0E626230-A574-41F4-A1E6-55FD94EE5F67}"/>
          </ac:spMkLst>
        </pc:spChg>
        <pc:spChg chg="add del mod">
          <ac:chgData name="Maggie Elkin" userId="5987f34cc652b8b1" providerId="LiveId" clId="{6134FC2D-F4A1-406C-B2FD-FCA9AACCCDB2}" dt="2020-02-16T23:15:20.702" v="7300"/>
          <ac:spMkLst>
            <pc:docMk/>
            <pc:sldMk cId="981208336" sldId="283"/>
            <ac:spMk id="16" creationId="{7555B48A-F168-496A-B061-F870CBE12F5C}"/>
          </ac:spMkLst>
        </pc:spChg>
        <pc:spChg chg="add del">
          <ac:chgData name="Maggie Elkin" userId="5987f34cc652b8b1" providerId="LiveId" clId="{6134FC2D-F4A1-406C-B2FD-FCA9AACCCDB2}" dt="2020-02-16T23:16:59.366" v="7314" actId="26606"/>
          <ac:spMkLst>
            <pc:docMk/>
            <pc:sldMk cId="981208336" sldId="283"/>
            <ac:spMk id="17" creationId="{056824CE-083D-4ED5-94A5-655345BBE75E}"/>
          </ac:spMkLst>
        </pc:spChg>
        <pc:spChg chg="add del">
          <ac:chgData name="Maggie Elkin" userId="5987f34cc652b8b1" providerId="LiveId" clId="{6134FC2D-F4A1-406C-B2FD-FCA9AACCCDB2}" dt="2020-02-16T23:16:59.366" v="7314" actId="26606"/>
          <ac:spMkLst>
            <pc:docMk/>
            <pc:sldMk cId="981208336" sldId="283"/>
            <ac:spMk id="18" creationId="{0785D83B-2124-40CD-9E29-811BC2B7CE64}"/>
          </ac:spMkLst>
        </pc:spChg>
        <pc:spChg chg="add del mod">
          <ac:chgData name="Maggie Elkin" userId="5987f34cc652b8b1" providerId="LiveId" clId="{6134FC2D-F4A1-406C-B2FD-FCA9AACCCDB2}" dt="2020-02-16T23:32:20.730" v="8118"/>
          <ac:spMkLst>
            <pc:docMk/>
            <pc:sldMk cId="981208336" sldId="283"/>
            <ac:spMk id="22" creationId="{6A8D6B79-5A1F-49AE-8D0E-96ACBDD71365}"/>
          </ac:spMkLst>
        </pc:spChg>
        <pc:graphicFrameChg chg="add del">
          <ac:chgData name="Maggie Elkin" userId="5987f34cc652b8b1" providerId="LiveId" clId="{6134FC2D-F4A1-406C-B2FD-FCA9AACCCDB2}" dt="2020-02-16T22:40:57.845" v="6924" actId="26606"/>
          <ac:graphicFrameMkLst>
            <pc:docMk/>
            <pc:sldMk cId="981208336" sldId="283"/>
            <ac:graphicFrameMk id="5" creationId="{A0AAC3C5-9D34-431D-8867-56B2712D0C1C}"/>
          </ac:graphicFrameMkLst>
        </pc:graphicFrameChg>
        <pc:graphicFrameChg chg="add del">
          <ac:chgData name="Maggie Elkin" userId="5987f34cc652b8b1" providerId="LiveId" clId="{6134FC2D-F4A1-406C-B2FD-FCA9AACCCDB2}" dt="2020-02-16T22:41:02.610" v="6926" actId="26606"/>
          <ac:graphicFrameMkLst>
            <pc:docMk/>
            <pc:sldMk cId="981208336" sldId="283"/>
            <ac:graphicFrameMk id="7" creationId="{6E736357-BC5B-446E-9DCD-254D0D294789}"/>
          </ac:graphicFrameMkLst>
        </pc:graphicFrameChg>
        <pc:graphicFrameChg chg="add del mod">
          <ac:chgData name="Maggie Elkin" userId="5987f34cc652b8b1" providerId="LiveId" clId="{6134FC2D-F4A1-406C-B2FD-FCA9AACCCDB2}" dt="2020-02-16T23:14:02.921" v="7276" actId="26606"/>
          <ac:graphicFrameMkLst>
            <pc:docMk/>
            <pc:sldMk cId="981208336" sldId="283"/>
            <ac:graphicFrameMk id="9" creationId="{B0EC3B69-DCB5-4377-A3D5-91051CB23B2E}"/>
          </ac:graphicFrameMkLst>
        </pc:graphicFrameChg>
        <pc:graphicFrameChg chg="add del">
          <ac:chgData name="Maggie Elkin" userId="5987f34cc652b8b1" providerId="LiveId" clId="{6134FC2D-F4A1-406C-B2FD-FCA9AACCCDB2}" dt="2020-02-16T22:41:12.327" v="6928" actId="26606"/>
          <ac:graphicFrameMkLst>
            <pc:docMk/>
            <pc:sldMk cId="981208336" sldId="283"/>
            <ac:graphicFrameMk id="14" creationId="{0AB8EF25-9535-4617-AACB-84B45A995349}"/>
          </ac:graphicFrameMkLst>
        </pc:graphicFrameChg>
        <pc:graphicFrameChg chg="add del mod">
          <ac:chgData name="Maggie Elkin" userId="5987f34cc652b8b1" providerId="LiveId" clId="{6134FC2D-F4A1-406C-B2FD-FCA9AACCCDB2}" dt="2020-02-16T23:16:59.366" v="7314" actId="26606"/>
          <ac:graphicFrameMkLst>
            <pc:docMk/>
            <pc:sldMk cId="981208336" sldId="283"/>
            <ac:graphicFrameMk id="19" creationId="{8B950488-2F4B-467F-BCFF-788CE4E93A84}"/>
          </ac:graphicFrameMkLst>
        </pc:graphicFrameChg>
        <pc:graphicFrameChg chg="add del">
          <ac:chgData name="Maggie Elkin" userId="5987f34cc652b8b1" providerId="LiveId" clId="{6134FC2D-F4A1-406C-B2FD-FCA9AACCCDB2}" dt="2020-02-16T23:17:51.481" v="7329" actId="26606"/>
          <ac:graphicFrameMkLst>
            <pc:docMk/>
            <pc:sldMk cId="981208336" sldId="283"/>
            <ac:graphicFrameMk id="20" creationId="{73B4210C-6201-4950-8157-E7B936B15E85}"/>
          </ac:graphicFrameMkLst>
        </pc:graphicFrameChg>
        <pc:graphicFrameChg chg="add mod">
          <ac:chgData name="Maggie Elkin" userId="5987f34cc652b8b1" providerId="LiveId" clId="{6134FC2D-F4A1-406C-B2FD-FCA9AACCCDB2}" dt="2020-02-16T23:32:51.856" v="8122" actId="1076"/>
          <ac:graphicFrameMkLst>
            <pc:docMk/>
            <pc:sldMk cId="981208336" sldId="283"/>
            <ac:graphicFrameMk id="21" creationId="{8992A8A0-12AA-4414-B406-DEF133A35A80}"/>
          </ac:graphicFrameMkLst>
        </pc:graphicFrameChg>
        <pc:graphicFrameChg chg="add mod">
          <ac:chgData name="Maggie Elkin" userId="5987f34cc652b8b1" providerId="LiveId" clId="{6134FC2D-F4A1-406C-B2FD-FCA9AACCCDB2}" dt="2020-02-16T23:33:04.504" v="8125" actId="14100"/>
          <ac:graphicFrameMkLst>
            <pc:docMk/>
            <pc:sldMk cId="981208336" sldId="283"/>
            <ac:graphicFrameMk id="24" creationId="{3D52E270-F0E1-42EC-808B-86AFEBB5EFCA}"/>
          </ac:graphicFrameMkLst>
        </pc:graphicFrameChg>
        <pc:picChg chg="add del">
          <ac:chgData name="Maggie Elkin" userId="5987f34cc652b8b1" providerId="LiveId" clId="{6134FC2D-F4A1-406C-B2FD-FCA9AACCCDB2}" dt="2020-02-16T23:23:08.431" v="7506"/>
          <ac:picMkLst>
            <pc:docMk/>
            <pc:sldMk cId="981208336" sldId="283"/>
            <ac:picMk id="9218" creationId="{82D6039C-BE72-4975-8FF4-E2325E95864E}"/>
          </ac:picMkLst>
        </pc:picChg>
      </pc:sldChg>
      <pc:sldChg chg="add del">
        <pc:chgData name="Maggie Elkin" userId="5987f34cc652b8b1" providerId="LiveId" clId="{6134FC2D-F4A1-406C-B2FD-FCA9AACCCDB2}" dt="2020-02-16T22:36:58.320" v="6542" actId="2696"/>
        <pc:sldMkLst>
          <pc:docMk/>
          <pc:sldMk cId="2778952012" sldId="283"/>
        </pc:sldMkLst>
      </pc:sldChg>
      <pc:sldChg chg="add del">
        <pc:chgData name="Maggie Elkin" userId="5987f34cc652b8b1" providerId="LiveId" clId="{6134FC2D-F4A1-406C-B2FD-FCA9AACCCDB2}" dt="2020-02-16T22:36:39.907" v="6539"/>
        <pc:sldMkLst>
          <pc:docMk/>
          <pc:sldMk cId="3388548494" sldId="283"/>
        </pc:sldMkLst>
      </pc:sldChg>
      <pc:sldChg chg="addSp delSp modSp add mod setBg">
        <pc:chgData name="Maggie Elkin" userId="5987f34cc652b8b1" providerId="LiveId" clId="{6134FC2D-F4A1-406C-B2FD-FCA9AACCCDB2}" dt="2020-02-16T23:30:11.354" v="8083" actId="20577"/>
        <pc:sldMkLst>
          <pc:docMk/>
          <pc:sldMk cId="2702717205" sldId="284"/>
        </pc:sldMkLst>
        <pc:spChg chg="mod">
          <ac:chgData name="Maggie Elkin" userId="5987f34cc652b8b1" providerId="LiveId" clId="{6134FC2D-F4A1-406C-B2FD-FCA9AACCCDB2}" dt="2020-02-16T23:19:48.670" v="7357" actId="26606"/>
          <ac:spMkLst>
            <pc:docMk/>
            <pc:sldMk cId="2702717205" sldId="284"/>
            <ac:spMk id="2" creationId="{9A31F460-6949-43DE-BD53-C4A6FFCF6284}"/>
          </ac:spMkLst>
        </pc:spChg>
        <pc:spChg chg="mod">
          <ac:chgData name="Maggie Elkin" userId="5987f34cc652b8b1" providerId="LiveId" clId="{6134FC2D-F4A1-406C-B2FD-FCA9AACCCDB2}" dt="2020-02-16T23:30:11.354" v="8083" actId="20577"/>
          <ac:spMkLst>
            <pc:docMk/>
            <pc:sldMk cId="2702717205" sldId="284"/>
            <ac:spMk id="3" creationId="{3E209F03-24AB-476E-9BFF-5D68A55F7F1A}"/>
          </ac:spMkLst>
        </pc:spChg>
        <pc:spChg chg="add del mod">
          <ac:chgData name="Maggie Elkin" userId="5987f34cc652b8b1" providerId="LiveId" clId="{6134FC2D-F4A1-406C-B2FD-FCA9AACCCDB2}" dt="2020-02-16T23:19:45.600" v="7356"/>
          <ac:spMkLst>
            <pc:docMk/>
            <pc:sldMk cId="2702717205" sldId="284"/>
            <ac:spMk id="4" creationId="{9317754E-2A60-4C4D-BF5B-BF1F364214C6}"/>
          </ac:spMkLst>
        </pc:spChg>
        <pc:spChg chg="add">
          <ac:chgData name="Maggie Elkin" userId="5987f34cc652b8b1" providerId="LiveId" clId="{6134FC2D-F4A1-406C-B2FD-FCA9AACCCDB2}" dt="2020-02-16T23:19:48.670" v="7357" actId="26606"/>
          <ac:spMkLst>
            <pc:docMk/>
            <pc:sldMk cId="2702717205" sldId="284"/>
            <ac:spMk id="71" creationId="{53576798-7F98-4C7F-B6C7-6D41B5A7E927}"/>
          </ac:spMkLst>
        </pc:spChg>
        <pc:picChg chg="add mod">
          <ac:chgData name="Maggie Elkin" userId="5987f34cc652b8b1" providerId="LiveId" clId="{6134FC2D-F4A1-406C-B2FD-FCA9AACCCDB2}" dt="2020-02-16T23:19:48.670" v="7357" actId="26606"/>
          <ac:picMkLst>
            <pc:docMk/>
            <pc:sldMk cId="2702717205" sldId="284"/>
            <ac:picMk id="8194" creationId="{FCF48561-D4B5-4B2E-8FE8-A57B28AE0068}"/>
          </ac:picMkLst>
        </pc:picChg>
      </pc:sldChg>
      <pc:sldChg chg="add del">
        <pc:chgData name="Maggie Elkin" userId="5987f34cc652b8b1" providerId="LiveId" clId="{6134FC2D-F4A1-406C-B2FD-FCA9AACCCDB2}" dt="2020-02-16T23:15:10.342" v="7294"/>
        <pc:sldMkLst>
          <pc:docMk/>
          <pc:sldMk cId="2715254052" sldId="284"/>
        </pc:sldMkLst>
      </pc:sldChg>
      <pc:sldChg chg="addSp delSp modSp add del mod setBg">
        <pc:chgData name="Maggie Elkin" userId="5987f34cc652b8b1" providerId="LiveId" clId="{6134FC2D-F4A1-406C-B2FD-FCA9AACCCDB2}" dt="2020-02-17T00:00:17.164" v="9068" actId="2696"/>
        <pc:sldMkLst>
          <pc:docMk/>
          <pc:sldMk cId="289067496" sldId="285"/>
        </pc:sldMkLst>
        <pc:spChg chg="mod">
          <ac:chgData name="Maggie Elkin" userId="5987f34cc652b8b1" providerId="LiveId" clId="{6134FC2D-F4A1-406C-B2FD-FCA9AACCCDB2}" dt="2020-02-16T23:36:55.877" v="8343" actId="26606"/>
          <ac:spMkLst>
            <pc:docMk/>
            <pc:sldMk cId="289067496" sldId="285"/>
            <ac:spMk id="2" creationId="{F5403C46-1020-4C5A-AAB3-F376FC09BA1B}"/>
          </ac:spMkLst>
        </pc:spChg>
        <pc:spChg chg="del mod">
          <ac:chgData name="Maggie Elkin" userId="5987f34cc652b8b1" providerId="LiveId" clId="{6134FC2D-F4A1-406C-B2FD-FCA9AACCCDB2}" dt="2020-02-16T23:36:55.877" v="8343" actId="26606"/>
          <ac:spMkLst>
            <pc:docMk/>
            <pc:sldMk cId="289067496" sldId="285"/>
            <ac:spMk id="3" creationId="{5FF5F13A-CCF8-4919-8648-C1233FFA99EB}"/>
          </ac:spMkLst>
        </pc:spChg>
        <pc:spChg chg="add del mod">
          <ac:chgData name="Maggie Elkin" userId="5987f34cc652b8b1" providerId="LiveId" clId="{6134FC2D-F4A1-406C-B2FD-FCA9AACCCDB2}" dt="2020-02-16T23:43:54.859" v="8387" actId="478"/>
          <ac:spMkLst>
            <pc:docMk/>
            <pc:sldMk cId="289067496" sldId="285"/>
            <ac:spMk id="6" creationId="{056A9691-2D58-4E12-89CA-BAA26DF2EF01}"/>
          </ac:spMkLst>
        </pc:spChg>
        <pc:spChg chg="add del mod">
          <ac:chgData name="Maggie Elkin" userId="5987f34cc652b8b1" providerId="LiveId" clId="{6134FC2D-F4A1-406C-B2FD-FCA9AACCCDB2}" dt="2020-02-16T23:51:32.885" v="8539" actId="478"/>
          <ac:spMkLst>
            <pc:docMk/>
            <pc:sldMk cId="289067496" sldId="285"/>
            <ac:spMk id="9" creationId="{4A3C6C75-1700-4AA0-911D-4069A8162732}"/>
          </ac:spMkLst>
        </pc:spChg>
        <pc:spChg chg="add">
          <ac:chgData name="Maggie Elkin" userId="5987f34cc652b8b1" providerId="LiveId" clId="{6134FC2D-F4A1-406C-B2FD-FCA9AACCCDB2}" dt="2020-02-16T23:36:55.877" v="8343" actId="26606"/>
          <ac:spMkLst>
            <pc:docMk/>
            <pc:sldMk cId="289067496" sldId="285"/>
            <ac:spMk id="10" creationId="{A3322B77-FA16-4D4E-BAA6-811C61DB3E85}"/>
          </ac:spMkLst>
        </pc:spChg>
        <pc:spChg chg="add del mod">
          <ac:chgData name="Maggie Elkin" userId="5987f34cc652b8b1" providerId="LiveId" clId="{6134FC2D-F4A1-406C-B2FD-FCA9AACCCDB2}" dt="2020-02-16T23:52:42.906" v="8558" actId="478"/>
          <ac:spMkLst>
            <pc:docMk/>
            <pc:sldMk cId="289067496" sldId="285"/>
            <ac:spMk id="11" creationId="{6F4EBA8C-7194-4180-BCB9-AC822FA862B1}"/>
          </ac:spMkLst>
        </pc:spChg>
        <pc:spChg chg="add">
          <ac:chgData name="Maggie Elkin" userId="5987f34cc652b8b1" providerId="LiveId" clId="{6134FC2D-F4A1-406C-B2FD-FCA9AACCCDB2}" dt="2020-02-16T23:36:55.877" v="8343" actId="26606"/>
          <ac:spMkLst>
            <pc:docMk/>
            <pc:sldMk cId="289067496" sldId="285"/>
            <ac:spMk id="12" creationId="{CA6EF34F-3BAD-4CD8-B05E-03BA773AE864}"/>
          </ac:spMkLst>
        </pc:spChg>
        <pc:spChg chg="add del mod ord">
          <ac:chgData name="Maggie Elkin" userId="5987f34cc652b8b1" providerId="LiveId" clId="{6134FC2D-F4A1-406C-B2FD-FCA9AACCCDB2}" dt="2020-02-16T23:51:31.450" v="8535" actId="1076"/>
          <ac:spMkLst>
            <pc:docMk/>
            <pc:sldMk cId="289067496" sldId="285"/>
            <ac:spMk id="13" creationId="{22AB5E27-70F8-4E9D-9841-8393BACFA338}"/>
          </ac:spMkLst>
        </pc:spChg>
        <pc:spChg chg="add">
          <ac:chgData name="Maggie Elkin" userId="5987f34cc652b8b1" providerId="LiveId" clId="{6134FC2D-F4A1-406C-B2FD-FCA9AACCCDB2}" dt="2020-02-16T23:51:15.228" v="8528"/>
          <ac:spMkLst>
            <pc:docMk/>
            <pc:sldMk cId="289067496" sldId="285"/>
            <ac:spMk id="15" creationId="{69DF9F44-C1DD-4837-8EEC-D9E7C9D145A1}"/>
          </ac:spMkLst>
        </pc:spChg>
        <pc:spChg chg="add">
          <ac:chgData name="Maggie Elkin" userId="5987f34cc652b8b1" providerId="LiveId" clId="{6134FC2D-F4A1-406C-B2FD-FCA9AACCCDB2}" dt="2020-02-16T23:51:15.228" v="8528"/>
          <ac:spMkLst>
            <pc:docMk/>
            <pc:sldMk cId="289067496" sldId="285"/>
            <ac:spMk id="17" creationId="{3FF78613-1044-41AA-B8AE-A04EEB28A309}"/>
          </ac:spMkLst>
        </pc:spChg>
        <pc:spChg chg="add">
          <ac:chgData name="Maggie Elkin" userId="5987f34cc652b8b1" providerId="LiveId" clId="{6134FC2D-F4A1-406C-B2FD-FCA9AACCCDB2}" dt="2020-02-16T23:51:15.228" v="8528"/>
          <ac:spMkLst>
            <pc:docMk/>
            <pc:sldMk cId="289067496" sldId="285"/>
            <ac:spMk id="19" creationId="{39356144-3D9C-48CE-8846-F232E24CAE73}"/>
          </ac:spMkLst>
        </pc:spChg>
        <pc:spChg chg="add">
          <ac:chgData name="Maggie Elkin" userId="5987f34cc652b8b1" providerId="LiveId" clId="{6134FC2D-F4A1-406C-B2FD-FCA9AACCCDB2}" dt="2020-02-16T23:51:15.228" v="8528"/>
          <ac:spMkLst>
            <pc:docMk/>
            <pc:sldMk cId="289067496" sldId="285"/>
            <ac:spMk id="20" creationId="{62C3FC5F-7688-4A22-A44F-D662E5D34E50}"/>
          </ac:spMkLst>
        </pc:spChg>
        <pc:spChg chg="add">
          <ac:chgData name="Maggie Elkin" userId="5987f34cc652b8b1" providerId="LiveId" clId="{6134FC2D-F4A1-406C-B2FD-FCA9AACCCDB2}" dt="2020-02-16T23:51:15.228" v="8528"/>
          <ac:spMkLst>
            <pc:docMk/>
            <pc:sldMk cId="289067496" sldId="285"/>
            <ac:spMk id="21" creationId="{CCAF111C-1F46-46B9-A963-42E92856F6DE}"/>
          </ac:spMkLst>
        </pc:spChg>
        <pc:spChg chg="add">
          <ac:chgData name="Maggie Elkin" userId="5987f34cc652b8b1" providerId="LiveId" clId="{6134FC2D-F4A1-406C-B2FD-FCA9AACCCDB2}" dt="2020-02-16T23:51:15.228" v="8528"/>
          <ac:spMkLst>
            <pc:docMk/>
            <pc:sldMk cId="289067496" sldId="285"/>
            <ac:spMk id="22" creationId="{4EA3090B-4825-41CC-B443-C0C404FE7082}"/>
          </ac:spMkLst>
        </pc:spChg>
        <pc:spChg chg="add">
          <ac:chgData name="Maggie Elkin" userId="5987f34cc652b8b1" providerId="LiveId" clId="{6134FC2D-F4A1-406C-B2FD-FCA9AACCCDB2}" dt="2020-02-16T23:51:15.228" v="8528"/>
          <ac:spMkLst>
            <pc:docMk/>
            <pc:sldMk cId="289067496" sldId="285"/>
            <ac:spMk id="23" creationId="{7BA51887-F6BB-4E43-AC80-F1C545191D7C}"/>
          </ac:spMkLst>
        </pc:spChg>
        <pc:spChg chg="add">
          <ac:chgData name="Maggie Elkin" userId="5987f34cc652b8b1" providerId="LiveId" clId="{6134FC2D-F4A1-406C-B2FD-FCA9AACCCDB2}" dt="2020-02-16T23:51:15.228" v="8528"/>
          <ac:spMkLst>
            <pc:docMk/>
            <pc:sldMk cId="289067496" sldId="285"/>
            <ac:spMk id="24" creationId="{90CB0DB0-2B4A-4FFF-9B6F-E904EEED8DBE}"/>
          </ac:spMkLst>
        </pc:spChg>
        <pc:spChg chg="add del mod">
          <ac:chgData name="Maggie Elkin" userId="5987f34cc652b8b1" providerId="LiveId" clId="{6134FC2D-F4A1-406C-B2FD-FCA9AACCCDB2}" dt="2020-02-16T23:58:44.408" v="8738" actId="478"/>
          <ac:spMkLst>
            <pc:docMk/>
            <pc:sldMk cId="289067496" sldId="285"/>
            <ac:spMk id="25" creationId="{926FCF15-DE9A-4E66-9B4B-C7715C4B02E0}"/>
          </ac:spMkLst>
        </pc:spChg>
        <pc:spChg chg="add mod">
          <ac:chgData name="Maggie Elkin" userId="5987f34cc652b8b1" providerId="LiveId" clId="{6134FC2D-F4A1-406C-B2FD-FCA9AACCCDB2}" dt="2020-02-16T23:58:49.579" v="8739" actId="164"/>
          <ac:spMkLst>
            <pc:docMk/>
            <pc:sldMk cId="289067496" sldId="285"/>
            <ac:spMk id="26" creationId="{BEA680D5-BF20-4CBE-B49D-02351BA5F5B7}"/>
          </ac:spMkLst>
        </pc:spChg>
        <pc:spChg chg="add del mod">
          <ac:chgData name="Maggie Elkin" userId="5987f34cc652b8b1" providerId="LiveId" clId="{6134FC2D-F4A1-406C-B2FD-FCA9AACCCDB2}" dt="2020-02-16T23:56:17.857" v="8690" actId="478"/>
          <ac:spMkLst>
            <pc:docMk/>
            <pc:sldMk cId="289067496" sldId="285"/>
            <ac:spMk id="27" creationId="{4D149C87-2A05-43A0-BDB5-A1F79F696C4E}"/>
          </ac:spMkLst>
        </pc:spChg>
        <pc:spChg chg="add del mod">
          <ac:chgData name="Maggie Elkin" userId="5987f34cc652b8b1" providerId="LiveId" clId="{6134FC2D-F4A1-406C-B2FD-FCA9AACCCDB2}" dt="2020-02-16T23:57:57.185" v="8722" actId="478"/>
          <ac:spMkLst>
            <pc:docMk/>
            <pc:sldMk cId="289067496" sldId="285"/>
            <ac:spMk id="28" creationId="{5DC4AD32-9C10-43E2-A55A-305C56725104}"/>
          </ac:spMkLst>
        </pc:spChg>
        <pc:spChg chg="add mod">
          <ac:chgData name="Maggie Elkin" userId="5987f34cc652b8b1" providerId="LiveId" clId="{6134FC2D-F4A1-406C-B2FD-FCA9AACCCDB2}" dt="2020-02-16T23:52:58.883" v="8563" actId="1076"/>
          <ac:spMkLst>
            <pc:docMk/>
            <pc:sldMk cId="289067496" sldId="285"/>
            <ac:spMk id="29" creationId="{2FD00CB0-096D-418B-BAC5-12EED3F9BD9B}"/>
          </ac:spMkLst>
        </pc:spChg>
        <pc:spChg chg="add mod">
          <ac:chgData name="Maggie Elkin" userId="5987f34cc652b8b1" providerId="LiveId" clId="{6134FC2D-F4A1-406C-B2FD-FCA9AACCCDB2}" dt="2020-02-16T23:58:49.579" v="8739" actId="164"/>
          <ac:spMkLst>
            <pc:docMk/>
            <pc:sldMk cId="289067496" sldId="285"/>
            <ac:spMk id="31" creationId="{E0687FFF-65C9-4C60-A225-80811C1B34D1}"/>
          </ac:spMkLst>
        </pc:spChg>
        <pc:spChg chg="add mod">
          <ac:chgData name="Maggie Elkin" userId="5987f34cc652b8b1" providerId="LiveId" clId="{6134FC2D-F4A1-406C-B2FD-FCA9AACCCDB2}" dt="2020-02-16T23:58:49.579" v="8739" actId="164"/>
          <ac:spMkLst>
            <pc:docMk/>
            <pc:sldMk cId="289067496" sldId="285"/>
            <ac:spMk id="33" creationId="{9CA44DF8-75D6-4942-BA08-926F07A6C486}"/>
          </ac:spMkLst>
        </pc:spChg>
        <pc:spChg chg="add mod">
          <ac:chgData name="Maggie Elkin" userId="5987f34cc652b8b1" providerId="LiveId" clId="{6134FC2D-F4A1-406C-B2FD-FCA9AACCCDB2}" dt="2020-02-16T23:58:49.579" v="8739" actId="164"/>
          <ac:spMkLst>
            <pc:docMk/>
            <pc:sldMk cId="289067496" sldId="285"/>
            <ac:spMk id="35" creationId="{23ADD47E-A207-4B86-BA6F-F96901CFAB05}"/>
          </ac:spMkLst>
        </pc:spChg>
        <pc:spChg chg="add del mod">
          <ac:chgData name="Maggie Elkin" userId="5987f34cc652b8b1" providerId="LiveId" clId="{6134FC2D-F4A1-406C-B2FD-FCA9AACCCDB2}" dt="2020-02-16T23:58:43.153" v="8737" actId="478"/>
          <ac:spMkLst>
            <pc:docMk/>
            <pc:sldMk cId="289067496" sldId="285"/>
            <ac:spMk id="37" creationId="{F0482C56-B4BF-4355-B45B-9472DF27969E}"/>
          </ac:spMkLst>
        </pc:spChg>
        <pc:spChg chg="add">
          <ac:chgData name="Maggie Elkin" userId="5987f34cc652b8b1" providerId="LiveId" clId="{6134FC2D-F4A1-406C-B2FD-FCA9AACCCDB2}" dt="2020-02-16T23:52:37.152" v="8556"/>
          <ac:spMkLst>
            <pc:docMk/>
            <pc:sldMk cId="289067496" sldId="285"/>
            <ac:spMk id="39" creationId="{027F195B-D96D-465B-A90F-6C0E2B7022DB}"/>
          </ac:spMkLst>
        </pc:spChg>
        <pc:spChg chg="add">
          <ac:chgData name="Maggie Elkin" userId="5987f34cc652b8b1" providerId="LiveId" clId="{6134FC2D-F4A1-406C-B2FD-FCA9AACCCDB2}" dt="2020-02-16T23:52:37.152" v="8556"/>
          <ac:spMkLst>
            <pc:docMk/>
            <pc:sldMk cId="289067496" sldId="285"/>
            <ac:spMk id="40" creationId="{B0F956EE-0731-4A95-8303-6DEBE8F9B4AA}"/>
          </ac:spMkLst>
        </pc:spChg>
        <pc:spChg chg="add">
          <ac:chgData name="Maggie Elkin" userId="5987f34cc652b8b1" providerId="LiveId" clId="{6134FC2D-F4A1-406C-B2FD-FCA9AACCCDB2}" dt="2020-02-16T23:52:37.152" v="8556"/>
          <ac:spMkLst>
            <pc:docMk/>
            <pc:sldMk cId="289067496" sldId="285"/>
            <ac:spMk id="41" creationId="{772A27E4-6CD6-461C-823E-18B9D7603834}"/>
          </ac:spMkLst>
        </pc:spChg>
        <pc:spChg chg="add mod">
          <ac:chgData name="Maggie Elkin" userId="5987f34cc652b8b1" providerId="LiveId" clId="{6134FC2D-F4A1-406C-B2FD-FCA9AACCCDB2}" dt="2020-02-16T23:58:40.065" v="8735" actId="20577"/>
          <ac:spMkLst>
            <pc:docMk/>
            <pc:sldMk cId="289067496" sldId="285"/>
            <ac:spMk id="42" creationId="{9273DC38-F8CD-40AC-96FB-58DD48F2B3BB}"/>
          </ac:spMkLst>
        </pc:spChg>
        <pc:spChg chg="add">
          <ac:chgData name="Maggie Elkin" userId="5987f34cc652b8b1" providerId="LiveId" clId="{6134FC2D-F4A1-406C-B2FD-FCA9AACCCDB2}" dt="2020-02-16T23:52:37.152" v="8556"/>
          <ac:spMkLst>
            <pc:docMk/>
            <pc:sldMk cId="289067496" sldId="285"/>
            <ac:spMk id="43" creationId="{DF670F6F-7F79-4380-8A55-7ED687AA289E}"/>
          </ac:spMkLst>
        </pc:spChg>
        <pc:spChg chg="add">
          <ac:chgData name="Maggie Elkin" userId="5987f34cc652b8b1" providerId="LiveId" clId="{6134FC2D-F4A1-406C-B2FD-FCA9AACCCDB2}" dt="2020-02-16T23:52:37.152" v="8556"/>
          <ac:spMkLst>
            <pc:docMk/>
            <pc:sldMk cId="289067496" sldId="285"/>
            <ac:spMk id="44" creationId="{8A08C219-3A84-4F72-8D5F-82F274D66B48}"/>
          </ac:spMkLst>
        </pc:spChg>
        <pc:spChg chg="add">
          <ac:chgData name="Maggie Elkin" userId="5987f34cc652b8b1" providerId="LiveId" clId="{6134FC2D-F4A1-406C-B2FD-FCA9AACCCDB2}" dt="2020-02-16T23:52:37.152" v="8556"/>
          <ac:spMkLst>
            <pc:docMk/>
            <pc:sldMk cId="289067496" sldId="285"/>
            <ac:spMk id="45" creationId="{7B017B88-DEA2-4FC2-90B2-B29859E07AA1}"/>
          </ac:spMkLst>
        </pc:spChg>
        <pc:spChg chg="add">
          <ac:chgData name="Maggie Elkin" userId="5987f34cc652b8b1" providerId="LiveId" clId="{6134FC2D-F4A1-406C-B2FD-FCA9AACCCDB2}" dt="2020-02-16T23:52:37.152" v="8556"/>
          <ac:spMkLst>
            <pc:docMk/>
            <pc:sldMk cId="289067496" sldId="285"/>
            <ac:spMk id="46" creationId="{A0AACB7D-FF93-46FC-BF8D-31FE58225EE7}"/>
          </ac:spMkLst>
        </pc:spChg>
        <pc:spChg chg="add">
          <ac:chgData name="Maggie Elkin" userId="5987f34cc652b8b1" providerId="LiveId" clId="{6134FC2D-F4A1-406C-B2FD-FCA9AACCCDB2}" dt="2020-02-16T23:52:37.152" v="8556"/>
          <ac:spMkLst>
            <pc:docMk/>
            <pc:sldMk cId="289067496" sldId="285"/>
            <ac:spMk id="47" creationId="{A3FCE72A-A426-4878-A1C7-394CA613C962}"/>
          </ac:spMkLst>
        </pc:spChg>
        <pc:spChg chg="add">
          <ac:chgData name="Maggie Elkin" userId="5987f34cc652b8b1" providerId="LiveId" clId="{6134FC2D-F4A1-406C-B2FD-FCA9AACCCDB2}" dt="2020-02-16T23:52:37.152" v="8556"/>
          <ac:spMkLst>
            <pc:docMk/>
            <pc:sldMk cId="289067496" sldId="285"/>
            <ac:spMk id="48" creationId="{9711C11B-28F3-4F43-BC9F-DFC3B1B17539}"/>
          </ac:spMkLst>
        </pc:spChg>
        <pc:spChg chg="add mod">
          <ac:chgData name="Maggie Elkin" userId="5987f34cc652b8b1" providerId="LiveId" clId="{6134FC2D-F4A1-406C-B2FD-FCA9AACCCDB2}" dt="2020-02-16T23:58:49.579" v="8739" actId="164"/>
          <ac:spMkLst>
            <pc:docMk/>
            <pc:sldMk cId="289067496" sldId="285"/>
            <ac:spMk id="49" creationId="{38C47CA3-D930-4DDD-A12B-41ED0C0FEF84}"/>
          </ac:spMkLst>
        </pc:spChg>
        <pc:spChg chg="add del mod">
          <ac:chgData name="Maggie Elkin" userId="5987f34cc652b8b1" providerId="LiveId" clId="{6134FC2D-F4A1-406C-B2FD-FCA9AACCCDB2}" dt="2020-02-16T23:56:30.561" v="8693" actId="478"/>
          <ac:spMkLst>
            <pc:docMk/>
            <pc:sldMk cId="289067496" sldId="285"/>
            <ac:spMk id="50" creationId="{6E2597CF-B6CB-4563-974D-2105061DD2ED}"/>
          </ac:spMkLst>
        </pc:spChg>
        <pc:spChg chg="add del mod">
          <ac:chgData name="Maggie Elkin" userId="5987f34cc652b8b1" providerId="LiveId" clId="{6134FC2D-F4A1-406C-B2FD-FCA9AACCCDB2}" dt="2020-02-16T23:56:31.937" v="8694" actId="478"/>
          <ac:spMkLst>
            <pc:docMk/>
            <pc:sldMk cId="289067496" sldId="285"/>
            <ac:spMk id="51" creationId="{98205881-8F43-4B9E-8D0F-5F252771CD44}"/>
          </ac:spMkLst>
        </pc:spChg>
        <pc:spChg chg="add del mod">
          <ac:chgData name="Maggie Elkin" userId="5987f34cc652b8b1" providerId="LiveId" clId="{6134FC2D-F4A1-406C-B2FD-FCA9AACCCDB2}" dt="2020-02-16T23:53:52.273" v="8572" actId="478"/>
          <ac:spMkLst>
            <pc:docMk/>
            <pc:sldMk cId="289067496" sldId="285"/>
            <ac:spMk id="52" creationId="{C2F8ECB2-02D5-4EAF-ABB8-A33960BE45EC}"/>
          </ac:spMkLst>
        </pc:spChg>
        <pc:spChg chg="add del mod">
          <ac:chgData name="Maggie Elkin" userId="5987f34cc652b8b1" providerId="LiveId" clId="{6134FC2D-F4A1-406C-B2FD-FCA9AACCCDB2}" dt="2020-02-16T23:55:35.778" v="8682"/>
          <ac:spMkLst>
            <pc:docMk/>
            <pc:sldMk cId="289067496" sldId="285"/>
            <ac:spMk id="53" creationId="{1781B192-B925-4167-9BEA-3F11A94994B4}"/>
          </ac:spMkLst>
        </pc:spChg>
        <pc:spChg chg="add del">
          <ac:chgData name="Maggie Elkin" userId="5987f34cc652b8b1" providerId="LiveId" clId="{6134FC2D-F4A1-406C-B2FD-FCA9AACCCDB2}" dt="2020-02-16T23:55:19.057" v="8664"/>
          <ac:spMkLst>
            <pc:docMk/>
            <pc:sldMk cId="289067496" sldId="285"/>
            <ac:spMk id="54" creationId="{77F84496-0DCB-496C-B142-55BDDB87FDE6}"/>
          </ac:spMkLst>
        </pc:spChg>
        <pc:spChg chg="add del">
          <ac:chgData name="Maggie Elkin" userId="5987f34cc652b8b1" providerId="LiveId" clId="{6134FC2D-F4A1-406C-B2FD-FCA9AACCCDB2}" dt="2020-02-16T23:55:46.049" v="8684"/>
          <ac:spMkLst>
            <pc:docMk/>
            <pc:sldMk cId="289067496" sldId="285"/>
            <ac:spMk id="55" creationId="{3C1EDCDE-E343-40CD-A1DD-819E303CE7B7}"/>
          </ac:spMkLst>
        </pc:spChg>
        <pc:spChg chg="add del">
          <ac:chgData name="Maggie Elkin" userId="5987f34cc652b8b1" providerId="LiveId" clId="{6134FC2D-F4A1-406C-B2FD-FCA9AACCCDB2}" dt="2020-02-16T23:57:18.810" v="8715" actId="478"/>
          <ac:spMkLst>
            <pc:docMk/>
            <pc:sldMk cId="289067496" sldId="285"/>
            <ac:spMk id="56" creationId="{70F8B93A-EFDA-4E01-B19C-C4CACE71CDBE}"/>
          </ac:spMkLst>
        </pc:spChg>
        <pc:spChg chg="add del">
          <ac:chgData name="Maggie Elkin" userId="5987f34cc652b8b1" providerId="LiveId" clId="{6134FC2D-F4A1-406C-B2FD-FCA9AACCCDB2}" dt="2020-02-16T23:57:21.224" v="8716" actId="478"/>
          <ac:spMkLst>
            <pc:docMk/>
            <pc:sldMk cId="289067496" sldId="285"/>
            <ac:spMk id="57" creationId="{6D4F0ED8-1B26-401D-B2DF-ABB9C30C0A62}"/>
          </ac:spMkLst>
        </pc:spChg>
        <pc:grpChg chg="add mod">
          <ac:chgData name="Maggie Elkin" userId="5987f34cc652b8b1" providerId="LiveId" clId="{6134FC2D-F4A1-406C-B2FD-FCA9AACCCDB2}" dt="2020-02-16T23:51:30.018" v="8531"/>
          <ac:grpSpMkLst>
            <pc:docMk/>
            <pc:sldMk cId="289067496" sldId="285"/>
            <ac:grpSpMk id="14" creationId="{14D6D426-7F7E-4E26-9CE6-C8E00A7579E6}"/>
          </ac:grpSpMkLst>
        </pc:grpChg>
        <pc:grpChg chg="add mod">
          <ac:chgData name="Maggie Elkin" userId="5987f34cc652b8b1" providerId="LiveId" clId="{6134FC2D-F4A1-406C-B2FD-FCA9AACCCDB2}" dt="2020-02-16T23:51:30.018" v="8531"/>
          <ac:grpSpMkLst>
            <pc:docMk/>
            <pc:sldMk cId="289067496" sldId="285"/>
            <ac:grpSpMk id="16" creationId="{6A79AE08-5CA4-48E2-A315-4EE4AF854A61}"/>
          </ac:grpSpMkLst>
        </pc:grpChg>
        <pc:grpChg chg="add mod">
          <ac:chgData name="Maggie Elkin" userId="5987f34cc652b8b1" providerId="LiveId" clId="{6134FC2D-F4A1-406C-B2FD-FCA9AACCCDB2}" dt="2020-02-16T23:51:30.018" v="8531"/>
          <ac:grpSpMkLst>
            <pc:docMk/>
            <pc:sldMk cId="289067496" sldId="285"/>
            <ac:grpSpMk id="18" creationId="{9D3021B8-8208-4C6E-A498-21A95A9DA402}"/>
          </ac:grpSpMkLst>
        </pc:grpChg>
        <pc:grpChg chg="add mod ord">
          <ac:chgData name="Maggie Elkin" userId="5987f34cc652b8b1" providerId="LiveId" clId="{6134FC2D-F4A1-406C-B2FD-FCA9AACCCDB2}" dt="2020-02-16T23:56:08.080" v="8688" actId="166"/>
          <ac:grpSpMkLst>
            <pc:docMk/>
            <pc:sldMk cId="289067496" sldId="285"/>
            <ac:grpSpMk id="30" creationId="{62C314E6-B229-47F5-AA67-BA7903048529}"/>
          </ac:grpSpMkLst>
        </pc:grpChg>
        <pc:grpChg chg="add mod ord">
          <ac:chgData name="Maggie Elkin" userId="5987f34cc652b8b1" providerId="LiveId" clId="{6134FC2D-F4A1-406C-B2FD-FCA9AACCCDB2}" dt="2020-02-16T23:58:49.579" v="8739" actId="164"/>
          <ac:grpSpMkLst>
            <pc:docMk/>
            <pc:sldMk cId="289067496" sldId="285"/>
            <ac:grpSpMk id="32" creationId="{69B26AC0-5852-48D2-A226-58CB5D9EF608}"/>
          </ac:grpSpMkLst>
        </pc:grpChg>
        <pc:grpChg chg="add mod">
          <ac:chgData name="Maggie Elkin" userId="5987f34cc652b8b1" providerId="LiveId" clId="{6134FC2D-F4A1-406C-B2FD-FCA9AACCCDB2}" dt="2020-02-16T23:58:49.579" v="8739" actId="164"/>
          <ac:grpSpMkLst>
            <pc:docMk/>
            <pc:sldMk cId="289067496" sldId="285"/>
            <ac:grpSpMk id="34" creationId="{EAFF71F5-A57D-45A3-9EB4-1C6248C2944C}"/>
          </ac:grpSpMkLst>
        </pc:grpChg>
        <pc:grpChg chg="add mod">
          <ac:chgData name="Maggie Elkin" userId="5987f34cc652b8b1" providerId="LiveId" clId="{6134FC2D-F4A1-406C-B2FD-FCA9AACCCDB2}" dt="2020-02-16T23:58:49.579" v="8739" actId="164"/>
          <ac:grpSpMkLst>
            <pc:docMk/>
            <pc:sldMk cId="289067496" sldId="285"/>
            <ac:grpSpMk id="36" creationId="{C0E57122-8610-4A20-B0F2-BC95255F3199}"/>
          </ac:grpSpMkLst>
        </pc:grpChg>
        <pc:grpChg chg="add del mod">
          <ac:chgData name="Maggie Elkin" userId="5987f34cc652b8b1" providerId="LiveId" clId="{6134FC2D-F4A1-406C-B2FD-FCA9AACCCDB2}" dt="2020-02-16T23:58:42.600" v="8736" actId="478"/>
          <ac:grpSpMkLst>
            <pc:docMk/>
            <pc:sldMk cId="289067496" sldId="285"/>
            <ac:grpSpMk id="38" creationId="{3798C07B-5507-4064-9E46-6EF872D0044F}"/>
          </ac:grpSpMkLst>
        </pc:grpChg>
        <pc:grpChg chg="add mod">
          <ac:chgData name="Maggie Elkin" userId="5987f34cc652b8b1" providerId="LiveId" clId="{6134FC2D-F4A1-406C-B2FD-FCA9AACCCDB2}" dt="2020-02-16T23:58:49.579" v="8739" actId="164"/>
          <ac:grpSpMkLst>
            <pc:docMk/>
            <pc:sldMk cId="289067496" sldId="285"/>
            <ac:grpSpMk id="67" creationId="{13BAB17F-513D-442B-A259-F99854650DD2}"/>
          </ac:grpSpMkLst>
        </pc:grpChg>
        <pc:graphicFrameChg chg="add del mod">
          <ac:chgData name="Maggie Elkin" userId="5987f34cc652b8b1" providerId="LiveId" clId="{6134FC2D-F4A1-406C-B2FD-FCA9AACCCDB2}" dt="2020-02-16T23:44:46.442" v="8390" actId="1032"/>
          <ac:graphicFrameMkLst>
            <pc:docMk/>
            <pc:sldMk cId="289067496" sldId="285"/>
            <ac:graphicFrameMk id="4" creationId="{68A4E95F-6235-4931-88B7-62396D4C4D94}"/>
          </ac:graphicFrameMkLst>
        </pc:graphicFrameChg>
        <pc:graphicFrameChg chg="add del mod">
          <ac:chgData name="Maggie Elkin" userId="5987f34cc652b8b1" providerId="LiveId" clId="{6134FC2D-F4A1-406C-B2FD-FCA9AACCCDB2}" dt="2020-02-16T23:52:40.287" v="8557" actId="478"/>
          <ac:graphicFrameMkLst>
            <pc:docMk/>
            <pc:sldMk cId="289067496" sldId="285"/>
            <ac:graphicFrameMk id="5" creationId="{395A0B1E-F835-4F8C-85D2-AF8450C8F72F}"/>
          </ac:graphicFrameMkLst>
        </pc:graphicFrameChg>
        <pc:graphicFrameChg chg="add del mod">
          <ac:chgData name="Maggie Elkin" userId="5987f34cc652b8b1" providerId="LiveId" clId="{6134FC2D-F4A1-406C-B2FD-FCA9AACCCDB2}" dt="2020-02-16T23:43:54.252" v="8386" actId="1032"/>
          <ac:graphicFrameMkLst>
            <pc:docMk/>
            <pc:sldMk cId="289067496" sldId="285"/>
            <ac:graphicFrameMk id="7" creationId="{9C79EC51-8933-48B1-9A4E-07E7F3191404}"/>
          </ac:graphicFrameMkLst>
        </pc:graphicFrameChg>
        <pc:graphicFrameChg chg="add del mod">
          <ac:chgData name="Maggie Elkin" userId="5987f34cc652b8b1" providerId="LiveId" clId="{6134FC2D-F4A1-406C-B2FD-FCA9AACCCDB2}" dt="2020-02-16T23:51:35.814" v="8540" actId="1032"/>
          <ac:graphicFrameMkLst>
            <pc:docMk/>
            <pc:sldMk cId="289067496" sldId="285"/>
            <ac:graphicFrameMk id="8" creationId="{F6FDDB18-A566-4AB4-918A-B988AE78A760}"/>
          </ac:graphicFrameMkLst>
        </pc:graphicFrameChg>
        <pc:cxnChg chg="add mod">
          <ac:chgData name="Maggie Elkin" userId="5987f34cc652b8b1" providerId="LiveId" clId="{6134FC2D-F4A1-406C-B2FD-FCA9AACCCDB2}" dt="2020-02-16T23:58:49.579" v="8739" actId="164"/>
          <ac:cxnSpMkLst>
            <pc:docMk/>
            <pc:sldMk cId="289067496" sldId="285"/>
            <ac:cxnSpMk id="59" creationId="{7B5A0D33-FD4F-4A4D-AEF1-DD96628E0FE4}"/>
          </ac:cxnSpMkLst>
        </pc:cxnChg>
        <pc:cxnChg chg="add mod">
          <ac:chgData name="Maggie Elkin" userId="5987f34cc652b8b1" providerId="LiveId" clId="{6134FC2D-F4A1-406C-B2FD-FCA9AACCCDB2}" dt="2020-02-16T23:58:49.579" v="8739" actId="164"/>
          <ac:cxnSpMkLst>
            <pc:docMk/>
            <pc:sldMk cId="289067496" sldId="285"/>
            <ac:cxnSpMk id="61" creationId="{4F8FE3CB-9744-44BA-B1CB-7F5CDF6897C7}"/>
          </ac:cxnSpMkLst>
        </pc:cxnChg>
        <pc:cxnChg chg="add del mod">
          <ac:chgData name="Maggie Elkin" userId="5987f34cc652b8b1" providerId="LiveId" clId="{6134FC2D-F4A1-406C-B2FD-FCA9AACCCDB2}" dt="2020-02-16T23:58:08.714" v="8725" actId="478"/>
          <ac:cxnSpMkLst>
            <pc:docMk/>
            <pc:sldMk cId="289067496" sldId="285"/>
            <ac:cxnSpMk id="63" creationId="{1DF0E571-6962-4908-A3AF-E970B391EAAA}"/>
          </ac:cxnSpMkLst>
        </pc:cxnChg>
        <pc:cxnChg chg="add del mod">
          <ac:chgData name="Maggie Elkin" userId="5987f34cc652b8b1" providerId="LiveId" clId="{6134FC2D-F4A1-406C-B2FD-FCA9AACCCDB2}" dt="2020-02-16T23:58:05.625" v="8724" actId="11529"/>
          <ac:cxnSpMkLst>
            <pc:docMk/>
            <pc:sldMk cId="289067496" sldId="285"/>
            <ac:cxnSpMk id="66" creationId="{BCD3F3E3-FAE2-4933-BC5E-5A5B21753C7E}"/>
          </ac:cxnSpMkLst>
        </pc:cxnChg>
      </pc:sldChg>
      <pc:sldChg chg="addSp delSp modSp add del mod setBg">
        <pc:chgData name="Maggie Elkin" userId="5987f34cc652b8b1" providerId="LiveId" clId="{6134FC2D-F4A1-406C-B2FD-FCA9AACCCDB2}" dt="2020-02-16T23:33:16.195" v="8127" actId="2696"/>
        <pc:sldMkLst>
          <pc:docMk/>
          <pc:sldMk cId="3449113848" sldId="285"/>
        </pc:sldMkLst>
        <pc:spChg chg="mod">
          <ac:chgData name="Maggie Elkin" userId="5987f34cc652b8b1" providerId="LiveId" clId="{6134FC2D-F4A1-406C-B2FD-FCA9AACCCDB2}" dt="2020-02-16T23:24:01.143" v="7529" actId="26606"/>
          <ac:spMkLst>
            <pc:docMk/>
            <pc:sldMk cId="3449113848" sldId="285"/>
            <ac:spMk id="2" creationId="{9A31F460-6949-43DE-BD53-C4A6FFCF6284}"/>
          </ac:spMkLst>
        </pc:spChg>
        <pc:spChg chg="add del mod">
          <ac:chgData name="Maggie Elkin" userId="5987f34cc652b8b1" providerId="LiveId" clId="{6134FC2D-F4A1-406C-B2FD-FCA9AACCCDB2}" dt="2020-02-16T23:27:35.683" v="7823" actId="20577"/>
          <ac:spMkLst>
            <pc:docMk/>
            <pc:sldMk cId="3449113848" sldId="285"/>
            <ac:spMk id="3" creationId="{3E209F03-24AB-476E-9BFF-5D68A55F7F1A}"/>
          </ac:spMkLst>
        </pc:spChg>
        <pc:spChg chg="add del mod">
          <ac:chgData name="Maggie Elkin" userId="5987f34cc652b8b1" providerId="LiveId" clId="{6134FC2D-F4A1-406C-B2FD-FCA9AACCCDB2}" dt="2020-02-16T23:24:24.078" v="7534"/>
          <ac:spMkLst>
            <pc:docMk/>
            <pc:sldMk cId="3449113848" sldId="285"/>
            <ac:spMk id="4" creationId="{17BEFAF2-2D6E-41BA-B43D-200F09F594F3}"/>
          </ac:spMkLst>
        </pc:spChg>
        <pc:spChg chg="add del">
          <ac:chgData name="Maggie Elkin" userId="5987f34cc652b8b1" providerId="LiveId" clId="{6134FC2D-F4A1-406C-B2FD-FCA9AACCCDB2}" dt="2020-02-16T23:24:01.143" v="7529" actId="26606"/>
          <ac:spMkLst>
            <pc:docMk/>
            <pc:sldMk cId="3449113848" sldId="285"/>
            <ac:spMk id="6" creationId="{B2B82547-2424-4E7A-A98B-75206EE73028}"/>
          </ac:spMkLst>
        </pc:spChg>
        <pc:spChg chg="add del">
          <ac:chgData name="Maggie Elkin" userId="5987f34cc652b8b1" providerId="LiveId" clId="{6134FC2D-F4A1-406C-B2FD-FCA9AACCCDB2}" dt="2020-02-16T23:24:01.143" v="7529" actId="26606"/>
          <ac:spMkLst>
            <pc:docMk/>
            <pc:sldMk cId="3449113848" sldId="285"/>
            <ac:spMk id="7" creationId="{5109BC2F-9616-4D7D-9E98-57898009A828}"/>
          </ac:spMkLst>
        </pc:spChg>
        <pc:spChg chg="add del">
          <ac:chgData name="Maggie Elkin" userId="5987f34cc652b8b1" providerId="LiveId" clId="{6134FC2D-F4A1-406C-B2FD-FCA9AACCCDB2}" dt="2020-02-16T23:23:25.278" v="7508" actId="26606"/>
          <ac:spMkLst>
            <pc:docMk/>
            <pc:sldMk cId="3449113848" sldId="285"/>
            <ac:spMk id="10" creationId="{B2B82547-2424-4E7A-A98B-75206EE73028}"/>
          </ac:spMkLst>
        </pc:spChg>
        <pc:spChg chg="add del">
          <ac:chgData name="Maggie Elkin" userId="5987f34cc652b8b1" providerId="LiveId" clId="{6134FC2D-F4A1-406C-B2FD-FCA9AACCCDB2}" dt="2020-02-16T23:23:25.278" v="7508" actId="26606"/>
          <ac:spMkLst>
            <pc:docMk/>
            <pc:sldMk cId="3449113848" sldId="285"/>
            <ac:spMk id="12" creationId="{5109BC2F-9616-4D7D-9E98-57898009A828}"/>
          </ac:spMkLst>
        </pc:spChg>
        <pc:graphicFrameChg chg="add del">
          <ac:chgData name="Maggie Elkin" userId="5987f34cc652b8b1" providerId="LiveId" clId="{6134FC2D-F4A1-406C-B2FD-FCA9AACCCDB2}" dt="2020-02-16T23:23:25.278" v="7508" actId="26606"/>
          <ac:graphicFrameMkLst>
            <pc:docMk/>
            <pc:sldMk cId="3449113848" sldId="285"/>
            <ac:graphicFrameMk id="5" creationId="{A22ECBD8-5097-4B40-A56B-983476E16EE6}"/>
          </ac:graphicFrameMkLst>
        </pc:graphicFrameChg>
        <pc:graphicFrameChg chg="add del">
          <ac:chgData name="Maggie Elkin" userId="5987f34cc652b8b1" providerId="LiveId" clId="{6134FC2D-F4A1-406C-B2FD-FCA9AACCCDB2}" dt="2020-02-16T23:24:01.143" v="7529" actId="26606"/>
          <ac:graphicFrameMkLst>
            <pc:docMk/>
            <pc:sldMk cId="3449113848" sldId="285"/>
            <ac:graphicFrameMk id="8" creationId="{8830D60B-868F-4C91-B267-E2AA9B812D9D}"/>
          </ac:graphicFrameMkLst>
        </pc:graphicFrameChg>
      </pc:sldChg>
      <pc:sldChg chg="modSp add del setBg">
        <pc:chgData name="Maggie Elkin" userId="5987f34cc652b8b1" providerId="LiveId" clId="{6134FC2D-F4A1-406C-B2FD-FCA9AACCCDB2}" dt="2020-02-16T23:33:13.427" v="8126" actId="2696"/>
        <pc:sldMkLst>
          <pc:docMk/>
          <pc:sldMk cId="826153905" sldId="286"/>
        </pc:sldMkLst>
        <pc:spChg chg="mod">
          <ac:chgData name="Maggie Elkin" userId="5987f34cc652b8b1" providerId="LiveId" clId="{6134FC2D-F4A1-406C-B2FD-FCA9AACCCDB2}" dt="2020-02-16T23:25:26.595" v="7598" actId="20577"/>
          <ac:spMkLst>
            <pc:docMk/>
            <pc:sldMk cId="826153905" sldId="286"/>
            <ac:spMk id="2" creationId="{9A31F460-6949-43DE-BD53-C4A6FFCF6284}"/>
          </ac:spMkLst>
        </pc:spChg>
        <pc:graphicFrameChg chg="mod">
          <ac:chgData name="Maggie Elkin" userId="5987f34cc652b8b1" providerId="LiveId" clId="{6134FC2D-F4A1-406C-B2FD-FCA9AACCCDB2}" dt="2020-02-16T23:28:34.553" v="7861" actId="20577"/>
          <ac:graphicFrameMkLst>
            <pc:docMk/>
            <pc:sldMk cId="826153905" sldId="286"/>
            <ac:graphicFrameMk id="21" creationId="{8992A8A0-12AA-4414-B406-DEF133A35A80}"/>
          </ac:graphicFrameMkLst>
        </pc:graphicFrameChg>
      </pc:sldChg>
      <pc:sldChg chg="addSp delSp modSp add">
        <pc:chgData name="Maggie Elkin" userId="5987f34cc652b8b1" providerId="LiveId" clId="{6134FC2D-F4A1-406C-B2FD-FCA9AACCCDB2}" dt="2020-02-17T00:03:28.634" v="9251" actId="1036"/>
        <pc:sldMkLst>
          <pc:docMk/>
          <pc:sldMk cId="1272383133" sldId="286"/>
        </pc:sldMkLst>
        <pc:spChg chg="mod">
          <ac:chgData name="Maggie Elkin" userId="5987f34cc652b8b1" providerId="LiveId" clId="{6134FC2D-F4A1-406C-B2FD-FCA9AACCCDB2}" dt="2020-02-16T23:59:00.602" v="8762" actId="20577"/>
          <ac:spMkLst>
            <pc:docMk/>
            <pc:sldMk cId="1272383133" sldId="286"/>
            <ac:spMk id="2" creationId="{D6A81B6F-8342-47C0-B127-5B681A4357A4}"/>
          </ac:spMkLst>
        </pc:spChg>
        <pc:spChg chg="mod">
          <ac:chgData name="Maggie Elkin" userId="5987f34cc652b8b1" providerId="LiveId" clId="{6134FC2D-F4A1-406C-B2FD-FCA9AACCCDB2}" dt="2020-02-17T00:00:12.364" v="9067" actId="20577"/>
          <ac:spMkLst>
            <pc:docMk/>
            <pc:sldMk cId="1272383133" sldId="286"/>
            <ac:spMk id="3" creationId="{94587978-AA41-4BCA-ABC5-A9961683766A}"/>
          </ac:spMkLst>
        </pc:spChg>
        <pc:spChg chg="del">
          <ac:chgData name="Maggie Elkin" userId="5987f34cc652b8b1" providerId="LiveId" clId="{6134FC2D-F4A1-406C-B2FD-FCA9AACCCDB2}" dt="2020-02-16T23:59:04.361" v="8764" actId="478"/>
          <ac:spMkLst>
            <pc:docMk/>
            <pc:sldMk cId="1272383133" sldId="286"/>
            <ac:spMk id="4" creationId="{611EBD84-DC72-4BE3-9882-47D8E41A98C9}"/>
          </ac:spMkLst>
        </pc:spChg>
        <pc:spChg chg="mod">
          <ac:chgData name="Maggie Elkin" userId="5987f34cc652b8b1" providerId="LiveId" clId="{6134FC2D-F4A1-406C-B2FD-FCA9AACCCDB2}" dt="2020-02-17T00:03:28.634" v="9251" actId="1036"/>
          <ac:spMkLst>
            <pc:docMk/>
            <pc:sldMk cId="1272383133" sldId="286"/>
            <ac:spMk id="6" creationId="{7B570D9F-7A7B-4101-8708-A3F7014A7AC0}"/>
          </ac:spMkLst>
        </pc:spChg>
        <pc:spChg chg="mod">
          <ac:chgData name="Maggie Elkin" userId="5987f34cc652b8b1" providerId="LiveId" clId="{6134FC2D-F4A1-406C-B2FD-FCA9AACCCDB2}" dt="2020-02-17T00:03:21.858" v="9249" actId="1038"/>
          <ac:spMkLst>
            <pc:docMk/>
            <pc:sldMk cId="1272383133" sldId="286"/>
            <ac:spMk id="12" creationId="{3111C4BF-11A3-47E3-9617-3DE653C16DED}"/>
          </ac:spMkLst>
        </pc:spChg>
        <pc:grpChg chg="add mod">
          <ac:chgData name="Maggie Elkin" userId="5987f34cc652b8b1" providerId="LiveId" clId="{6134FC2D-F4A1-406C-B2FD-FCA9AACCCDB2}" dt="2020-02-17T00:02:51.793" v="9221" actId="14100"/>
          <ac:grpSpMkLst>
            <pc:docMk/>
            <pc:sldMk cId="1272383133" sldId="286"/>
            <ac:grpSpMk id="5" creationId="{719BE05B-A106-4BDC-B46B-8C8F0C9A77A2}"/>
          </ac:grpSpMkLst>
        </pc:grpChg>
      </pc:sldChg>
      <pc:sldChg chg="addSp delSp modSp add mod setBg">
        <pc:chgData name="Maggie Elkin" userId="5987f34cc652b8b1" providerId="LiveId" clId="{6134FC2D-F4A1-406C-B2FD-FCA9AACCCDB2}" dt="2020-02-17T00:11:20.524" v="9738" actId="20577"/>
        <pc:sldMkLst>
          <pc:docMk/>
          <pc:sldMk cId="2359202309" sldId="287"/>
        </pc:sldMkLst>
        <pc:spChg chg="mod">
          <ac:chgData name="Maggie Elkin" userId="5987f34cc652b8b1" providerId="LiveId" clId="{6134FC2D-F4A1-406C-B2FD-FCA9AACCCDB2}" dt="2020-02-17T00:11:04.954" v="9715" actId="26606"/>
          <ac:spMkLst>
            <pc:docMk/>
            <pc:sldMk cId="2359202309" sldId="287"/>
            <ac:spMk id="2" creationId="{3775C8D0-C8E2-4207-B1BD-F136BC2E347F}"/>
          </ac:spMkLst>
        </pc:spChg>
        <pc:spChg chg="del mod">
          <ac:chgData name="Maggie Elkin" userId="5987f34cc652b8b1" providerId="LiveId" clId="{6134FC2D-F4A1-406C-B2FD-FCA9AACCCDB2}" dt="2020-02-17T00:11:04.954" v="9715" actId="26606"/>
          <ac:spMkLst>
            <pc:docMk/>
            <pc:sldMk cId="2359202309" sldId="287"/>
            <ac:spMk id="3" creationId="{907B680C-F482-49B2-A69C-34C49395E573}"/>
          </ac:spMkLst>
        </pc:spChg>
        <pc:spChg chg="add">
          <ac:chgData name="Maggie Elkin" userId="5987f34cc652b8b1" providerId="LiveId" clId="{6134FC2D-F4A1-406C-B2FD-FCA9AACCCDB2}" dt="2020-02-17T00:11:04.954" v="9715" actId="26606"/>
          <ac:spMkLst>
            <pc:docMk/>
            <pc:sldMk cId="2359202309" sldId="287"/>
            <ac:spMk id="10" creationId="{B2B82547-2424-4E7A-A98B-75206EE73028}"/>
          </ac:spMkLst>
        </pc:spChg>
        <pc:spChg chg="add">
          <ac:chgData name="Maggie Elkin" userId="5987f34cc652b8b1" providerId="LiveId" clId="{6134FC2D-F4A1-406C-B2FD-FCA9AACCCDB2}" dt="2020-02-17T00:11:04.954" v="9715" actId="26606"/>
          <ac:spMkLst>
            <pc:docMk/>
            <pc:sldMk cId="2359202309" sldId="287"/>
            <ac:spMk id="12" creationId="{5109BC2F-9616-4D7D-9E98-57898009A828}"/>
          </ac:spMkLst>
        </pc:spChg>
        <pc:graphicFrameChg chg="add mod">
          <ac:chgData name="Maggie Elkin" userId="5987f34cc652b8b1" providerId="LiveId" clId="{6134FC2D-F4A1-406C-B2FD-FCA9AACCCDB2}" dt="2020-02-17T00:11:20.524" v="9738" actId="20577"/>
          <ac:graphicFrameMkLst>
            <pc:docMk/>
            <pc:sldMk cId="2359202309" sldId="287"/>
            <ac:graphicFrameMk id="5" creationId="{195132DD-882B-4A26-B72A-A12B789E40FA}"/>
          </ac:graphicFrameMkLst>
        </pc:graphicFrameChg>
      </pc:sldChg>
      <pc:sldChg chg="modSp add">
        <pc:chgData name="Maggie Elkin" userId="5987f34cc652b8b1" providerId="LiveId" clId="{6134FC2D-F4A1-406C-B2FD-FCA9AACCCDB2}" dt="2020-02-23T20:48:10.600" v="34316" actId="20577"/>
        <pc:sldMkLst>
          <pc:docMk/>
          <pc:sldMk cId="505425001" sldId="288"/>
        </pc:sldMkLst>
        <pc:spChg chg="mod">
          <ac:chgData name="Maggie Elkin" userId="5987f34cc652b8b1" providerId="LiveId" clId="{6134FC2D-F4A1-406C-B2FD-FCA9AACCCDB2}" dt="2020-02-17T00:11:48.824" v="9791" actId="20577"/>
          <ac:spMkLst>
            <pc:docMk/>
            <pc:sldMk cId="505425001" sldId="288"/>
            <ac:spMk id="2" creationId="{B5011589-2E40-4E1D-AE42-F82580EBD2C4}"/>
          </ac:spMkLst>
        </pc:spChg>
        <pc:spChg chg="mod">
          <ac:chgData name="Maggie Elkin" userId="5987f34cc652b8b1" providerId="LiveId" clId="{6134FC2D-F4A1-406C-B2FD-FCA9AACCCDB2}" dt="2020-02-23T20:48:10.600" v="34316" actId="20577"/>
          <ac:spMkLst>
            <pc:docMk/>
            <pc:sldMk cId="505425001" sldId="288"/>
            <ac:spMk id="3" creationId="{6014EB18-2D33-4773-8403-A77FE51CE434}"/>
          </ac:spMkLst>
        </pc:spChg>
      </pc:sldChg>
      <pc:sldChg chg="addSp delSp modSp add mod ord setBg">
        <pc:chgData name="Maggie Elkin" userId="5987f34cc652b8b1" providerId="LiveId" clId="{6134FC2D-F4A1-406C-B2FD-FCA9AACCCDB2}" dt="2020-02-23T20:49:19.327" v="34352" actId="404"/>
        <pc:sldMkLst>
          <pc:docMk/>
          <pc:sldMk cId="3008701489" sldId="289"/>
        </pc:sldMkLst>
        <pc:spChg chg="mod">
          <ac:chgData name="Maggie Elkin" userId="5987f34cc652b8b1" providerId="LiveId" clId="{6134FC2D-F4A1-406C-B2FD-FCA9AACCCDB2}" dt="2020-02-17T00:40:44.148" v="11582" actId="26606"/>
          <ac:spMkLst>
            <pc:docMk/>
            <pc:sldMk cId="3008701489" sldId="289"/>
            <ac:spMk id="2" creationId="{C02E0FCF-30CB-4B9C-9943-E0FD1E253B85}"/>
          </ac:spMkLst>
        </pc:spChg>
        <pc:spChg chg="del">
          <ac:chgData name="Maggie Elkin" userId="5987f34cc652b8b1" providerId="LiveId" clId="{6134FC2D-F4A1-406C-B2FD-FCA9AACCCDB2}" dt="2020-02-17T00:39:29.998" v="11574"/>
          <ac:spMkLst>
            <pc:docMk/>
            <pc:sldMk cId="3008701489" sldId="289"/>
            <ac:spMk id="3" creationId="{E3C62262-173C-4960-8F8A-52274B44350F}"/>
          </ac:spMkLst>
        </pc:spChg>
        <pc:spChg chg="add mod">
          <ac:chgData name="Maggie Elkin" userId="5987f34cc652b8b1" providerId="LiveId" clId="{6134FC2D-F4A1-406C-B2FD-FCA9AACCCDB2}" dt="2020-02-17T00:44:16.463" v="11921" actId="20577"/>
          <ac:spMkLst>
            <pc:docMk/>
            <pc:sldMk cId="3008701489" sldId="289"/>
            <ac:spMk id="4" creationId="{0FB881F3-11B5-4DA7-ACB6-14AD0E6CC31B}"/>
          </ac:spMkLst>
        </pc:spChg>
        <pc:spChg chg="add del mod">
          <ac:chgData name="Maggie Elkin" userId="5987f34cc652b8b1" providerId="LiveId" clId="{6134FC2D-F4A1-406C-B2FD-FCA9AACCCDB2}" dt="2020-02-17T00:40:15.635" v="11575"/>
          <ac:spMkLst>
            <pc:docMk/>
            <pc:sldMk cId="3008701489" sldId="289"/>
            <ac:spMk id="5" creationId="{A813EEB8-863A-428B-8574-B4E95CDC4BAB}"/>
          </ac:spMkLst>
        </pc:spChg>
        <pc:spChg chg="add mod">
          <ac:chgData name="Maggie Elkin" userId="5987f34cc652b8b1" providerId="LiveId" clId="{6134FC2D-F4A1-406C-B2FD-FCA9AACCCDB2}" dt="2020-02-23T20:49:19.327" v="34352" actId="404"/>
          <ac:spMkLst>
            <pc:docMk/>
            <pc:sldMk cId="3008701489" sldId="289"/>
            <ac:spMk id="7" creationId="{86FB7A63-A29C-439A-BCD7-FF837957915B}"/>
          </ac:spMkLst>
        </pc:spChg>
        <pc:spChg chg="add del">
          <ac:chgData name="Maggie Elkin" userId="5987f34cc652b8b1" providerId="LiveId" clId="{6134FC2D-F4A1-406C-B2FD-FCA9AACCCDB2}" dt="2020-02-17T00:40:36.703" v="11581" actId="26606"/>
          <ac:spMkLst>
            <pc:docMk/>
            <pc:sldMk cId="3008701489" sldId="289"/>
            <ac:spMk id="8" creationId="{53576798-7F98-4C7F-B6C7-6D41B5A7E927}"/>
          </ac:spMkLst>
        </pc:spChg>
        <pc:spChg chg="add">
          <ac:chgData name="Maggie Elkin" userId="5987f34cc652b8b1" providerId="LiveId" clId="{6134FC2D-F4A1-406C-B2FD-FCA9AACCCDB2}" dt="2020-02-17T00:40:44.148" v="11582" actId="26606"/>
          <ac:spMkLst>
            <pc:docMk/>
            <pc:sldMk cId="3008701489" sldId="289"/>
            <ac:spMk id="9" creationId="{53576798-7F98-4C7F-B6C7-6D41B5A7E927}"/>
          </ac:spMkLst>
        </pc:spChg>
        <pc:spChg chg="add del">
          <ac:chgData name="Maggie Elkin" userId="5987f34cc652b8b1" providerId="LiveId" clId="{6134FC2D-F4A1-406C-B2FD-FCA9AACCCDB2}" dt="2020-02-17T00:40:25.410" v="11577" actId="26606"/>
          <ac:spMkLst>
            <pc:docMk/>
            <pc:sldMk cId="3008701489" sldId="289"/>
            <ac:spMk id="11" creationId="{53576798-7F98-4C7F-B6C7-6D41B5A7E927}"/>
          </ac:spMkLst>
        </pc:spChg>
        <pc:picChg chg="add mod modCrop">
          <ac:chgData name="Maggie Elkin" userId="5987f34cc652b8b1" providerId="LiveId" clId="{6134FC2D-F4A1-406C-B2FD-FCA9AACCCDB2}" dt="2020-02-17T00:40:44.148" v="11582" actId="26606"/>
          <ac:picMkLst>
            <pc:docMk/>
            <pc:sldMk cId="3008701489" sldId="289"/>
            <ac:picMk id="6" creationId="{7E7EFDE0-DFC3-4083-8470-38471A3C0D70}"/>
          </ac:picMkLst>
        </pc:picChg>
      </pc:sldChg>
      <pc:sldChg chg="addSp delSp modSp add mod setBg">
        <pc:chgData name="Maggie Elkin" userId="5987f34cc652b8b1" providerId="LiveId" clId="{6134FC2D-F4A1-406C-B2FD-FCA9AACCCDB2}" dt="2020-02-23T20:49:08.299" v="34351" actId="313"/>
        <pc:sldMkLst>
          <pc:docMk/>
          <pc:sldMk cId="1282344149" sldId="290"/>
        </pc:sldMkLst>
        <pc:spChg chg="mod">
          <ac:chgData name="Maggie Elkin" userId="5987f34cc652b8b1" providerId="LiveId" clId="{6134FC2D-F4A1-406C-B2FD-FCA9AACCCDB2}" dt="2020-02-17T00:27:47.834" v="10771" actId="26606"/>
          <ac:spMkLst>
            <pc:docMk/>
            <pc:sldMk cId="1282344149" sldId="290"/>
            <ac:spMk id="2" creationId="{98575D36-8B26-4D2F-8828-5D7CB29E5AED}"/>
          </ac:spMkLst>
        </pc:spChg>
        <pc:spChg chg="mod">
          <ac:chgData name="Maggie Elkin" userId="5987f34cc652b8b1" providerId="LiveId" clId="{6134FC2D-F4A1-406C-B2FD-FCA9AACCCDB2}" dt="2020-02-23T20:49:08.299" v="34351" actId="313"/>
          <ac:spMkLst>
            <pc:docMk/>
            <pc:sldMk cId="1282344149" sldId="290"/>
            <ac:spMk id="3" creationId="{87C91795-EEC4-4702-A169-CEEE76E75D97}"/>
          </ac:spMkLst>
        </pc:spChg>
        <pc:spChg chg="del">
          <ac:chgData name="Maggie Elkin" userId="5987f34cc652b8b1" providerId="LiveId" clId="{6134FC2D-F4A1-406C-B2FD-FCA9AACCCDB2}" dt="2020-02-17T00:27:43.337" v="10769"/>
          <ac:spMkLst>
            <pc:docMk/>
            <pc:sldMk cId="1282344149" sldId="290"/>
            <ac:spMk id="4" creationId="{68CA6B79-7E9C-4C04-833C-50A37C352683}"/>
          </ac:spMkLst>
        </pc:spChg>
        <pc:spChg chg="add del mod">
          <ac:chgData name="Maggie Elkin" userId="5987f34cc652b8b1" providerId="LiveId" clId="{6134FC2D-F4A1-406C-B2FD-FCA9AACCCDB2}" dt="2020-02-17T00:36:08.794" v="11436"/>
          <ac:spMkLst>
            <pc:docMk/>
            <pc:sldMk cId="1282344149" sldId="290"/>
            <ac:spMk id="5" creationId="{D26D52AF-558D-4485-AE1B-676F598D4F80}"/>
          </ac:spMkLst>
        </pc:spChg>
        <pc:spChg chg="add mod">
          <ac:chgData name="Maggie Elkin" userId="5987f34cc652b8b1" providerId="LiveId" clId="{6134FC2D-F4A1-406C-B2FD-FCA9AACCCDB2}" dt="2020-02-23T20:48:28.864" v="34318" actId="403"/>
          <ac:spMkLst>
            <pc:docMk/>
            <pc:sldMk cId="1282344149" sldId="290"/>
            <ac:spMk id="6" creationId="{38CEA7B1-A344-4F17-B96F-ECFC18AD3A8C}"/>
          </ac:spMkLst>
        </pc:spChg>
        <pc:spChg chg="add del">
          <ac:chgData name="Maggie Elkin" userId="5987f34cc652b8b1" providerId="LiveId" clId="{6134FC2D-F4A1-406C-B2FD-FCA9AACCCDB2}" dt="2020-02-17T00:27:47.834" v="10771" actId="26606"/>
          <ac:spMkLst>
            <pc:docMk/>
            <pc:sldMk cId="1282344149" sldId="290"/>
            <ac:spMk id="71" creationId="{E446B7E6-8568-417F-959E-DB3D1E70F648}"/>
          </ac:spMkLst>
        </pc:spChg>
        <pc:spChg chg="add del">
          <ac:chgData name="Maggie Elkin" userId="5987f34cc652b8b1" providerId="LiveId" clId="{6134FC2D-F4A1-406C-B2FD-FCA9AACCCDB2}" dt="2020-02-17T00:27:47.834" v="10771" actId="26606"/>
          <ac:spMkLst>
            <pc:docMk/>
            <pc:sldMk cId="1282344149" sldId="290"/>
            <ac:spMk id="73" creationId="{54047A07-72EC-41BC-A55F-C264F639FB20}"/>
          </ac:spMkLst>
        </pc:spChg>
        <pc:picChg chg="add del mod ord">
          <ac:chgData name="Maggie Elkin" userId="5987f34cc652b8b1" providerId="LiveId" clId="{6134FC2D-F4A1-406C-B2FD-FCA9AACCCDB2}" dt="2020-02-17T00:36:06.968" v="11435" actId="478"/>
          <ac:picMkLst>
            <pc:docMk/>
            <pc:sldMk cId="1282344149" sldId="290"/>
            <ac:picMk id="10242" creationId="{7F6BFA92-2BE2-4836-83C4-57CE2EB070A7}"/>
          </ac:picMkLst>
        </pc:picChg>
        <pc:picChg chg="add mod">
          <ac:chgData name="Maggie Elkin" userId="5987f34cc652b8b1" providerId="LiveId" clId="{6134FC2D-F4A1-406C-B2FD-FCA9AACCCDB2}" dt="2020-02-17T00:37:36.317" v="11520" actId="14100"/>
          <ac:picMkLst>
            <pc:docMk/>
            <pc:sldMk cId="1282344149" sldId="290"/>
            <ac:picMk id="10244" creationId="{CE082BF1-EB6C-4CF5-81F6-4B0631154379}"/>
          </ac:picMkLst>
        </pc:picChg>
      </pc:sldChg>
      <pc:sldChg chg="addSp delSp modSp add del ord">
        <pc:chgData name="Maggie Elkin" userId="5987f34cc652b8b1" providerId="LiveId" clId="{6134FC2D-F4A1-406C-B2FD-FCA9AACCCDB2}" dt="2020-02-22T21:43:07.277" v="33490" actId="2696"/>
        <pc:sldMkLst>
          <pc:docMk/>
          <pc:sldMk cId="990811836" sldId="291"/>
        </pc:sldMkLst>
        <pc:spChg chg="mod">
          <ac:chgData name="Maggie Elkin" userId="5987f34cc652b8b1" providerId="LiveId" clId="{6134FC2D-F4A1-406C-B2FD-FCA9AACCCDB2}" dt="2020-02-17T00:45:38.293" v="11931" actId="20577"/>
          <ac:spMkLst>
            <pc:docMk/>
            <pc:sldMk cId="990811836" sldId="291"/>
            <ac:spMk id="2" creationId="{72D383DD-BD61-46E6-8AE2-3054794AD396}"/>
          </ac:spMkLst>
        </pc:spChg>
        <pc:spChg chg="del">
          <ac:chgData name="Maggie Elkin" userId="5987f34cc652b8b1" providerId="LiveId" clId="{6134FC2D-F4A1-406C-B2FD-FCA9AACCCDB2}" dt="2020-02-17T00:45:41.307" v="11932"/>
          <ac:spMkLst>
            <pc:docMk/>
            <pc:sldMk cId="990811836" sldId="291"/>
            <ac:spMk id="3" creationId="{DB66D5CC-8FF6-4020-BAD2-5C4CECB52F77}"/>
          </ac:spMkLst>
        </pc:spChg>
        <pc:spChg chg="add mod">
          <ac:chgData name="Maggie Elkin" userId="5987f34cc652b8b1" providerId="LiveId" clId="{6134FC2D-F4A1-406C-B2FD-FCA9AACCCDB2}" dt="2020-02-17T00:47:38.850" v="11952" actId="6549"/>
          <ac:spMkLst>
            <pc:docMk/>
            <pc:sldMk cId="990811836" sldId="291"/>
            <ac:spMk id="4" creationId="{146138E0-8EF1-4930-ACAE-A0F9777852E3}"/>
          </ac:spMkLst>
        </pc:spChg>
        <pc:spChg chg="add del mod">
          <ac:chgData name="Maggie Elkin" userId="5987f34cc652b8b1" providerId="LiveId" clId="{6134FC2D-F4A1-406C-B2FD-FCA9AACCCDB2}" dt="2020-02-17T00:45:42.513" v="11933"/>
          <ac:spMkLst>
            <pc:docMk/>
            <pc:sldMk cId="990811836" sldId="291"/>
            <ac:spMk id="5" creationId="{B40C34A0-2C8E-4E43-B00A-DE4D872AB22E}"/>
          </ac:spMkLst>
        </pc:spChg>
        <pc:picChg chg="add">
          <ac:chgData name="Maggie Elkin" userId="5987f34cc652b8b1" providerId="LiveId" clId="{6134FC2D-F4A1-406C-B2FD-FCA9AACCCDB2}" dt="2020-02-17T00:45:42.513" v="11933"/>
          <ac:picMkLst>
            <pc:docMk/>
            <pc:sldMk cId="990811836" sldId="291"/>
            <ac:picMk id="11266" creationId="{7339E19F-7E95-422A-BFC5-21CF408600CE}"/>
          </ac:picMkLst>
        </pc:picChg>
      </pc:sldChg>
      <pc:sldChg chg="addSp delSp modSp add ord">
        <pc:chgData name="Maggie Elkin" userId="5987f34cc652b8b1" providerId="LiveId" clId="{6134FC2D-F4A1-406C-B2FD-FCA9AACCCDB2}" dt="2020-02-23T20:55:23.606" v="34908" actId="20577"/>
        <pc:sldMkLst>
          <pc:docMk/>
          <pc:sldMk cId="3448613218" sldId="292"/>
        </pc:sldMkLst>
        <pc:spChg chg="mod">
          <ac:chgData name="Maggie Elkin" userId="5987f34cc652b8b1" providerId="LiveId" clId="{6134FC2D-F4A1-406C-B2FD-FCA9AACCCDB2}" dt="2020-02-17T01:01:50.942" v="12020" actId="313"/>
          <ac:spMkLst>
            <pc:docMk/>
            <pc:sldMk cId="3448613218" sldId="292"/>
            <ac:spMk id="2" creationId="{55C54EF6-6A56-4B22-B236-D38633D632FE}"/>
          </ac:spMkLst>
        </pc:spChg>
        <pc:spChg chg="del">
          <ac:chgData name="Maggie Elkin" userId="5987f34cc652b8b1" providerId="LiveId" clId="{6134FC2D-F4A1-406C-B2FD-FCA9AACCCDB2}" dt="2020-02-17T01:01:31.044" v="11957"/>
          <ac:spMkLst>
            <pc:docMk/>
            <pc:sldMk cId="3448613218" sldId="292"/>
            <ac:spMk id="3" creationId="{5D449790-74FE-4FE2-96E2-C64EB09E5B5E}"/>
          </ac:spMkLst>
        </pc:spChg>
        <pc:spChg chg="del">
          <ac:chgData name="Maggie Elkin" userId="5987f34cc652b8b1" providerId="LiveId" clId="{6134FC2D-F4A1-406C-B2FD-FCA9AACCCDB2}" dt="2020-02-17T01:01:31.044" v="11957"/>
          <ac:spMkLst>
            <pc:docMk/>
            <pc:sldMk cId="3448613218" sldId="292"/>
            <ac:spMk id="4" creationId="{4937BB78-B96F-4E51-8F58-EE67EFB29D62}"/>
          </ac:spMkLst>
        </pc:spChg>
        <pc:spChg chg="add mod">
          <ac:chgData name="Maggie Elkin" userId="5987f34cc652b8b1" providerId="LiveId" clId="{6134FC2D-F4A1-406C-B2FD-FCA9AACCCDB2}" dt="2020-02-17T01:01:54.339" v="12042" actId="20577"/>
          <ac:spMkLst>
            <pc:docMk/>
            <pc:sldMk cId="3448613218" sldId="292"/>
            <ac:spMk id="5" creationId="{B6622E6C-6AB4-4C45-A9DE-8A6EBE70A925}"/>
          </ac:spMkLst>
        </pc:spChg>
        <pc:spChg chg="add mod">
          <ac:chgData name="Maggie Elkin" userId="5987f34cc652b8b1" providerId="LiveId" clId="{6134FC2D-F4A1-406C-B2FD-FCA9AACCCDB2}" dt="2020-02-23T20:55:23.606" v="34908" actId="20577"/>
          <ac:spMkLst>
            <pc:docMk/>
            <pc:sldMk cId="3448613218" sldId="292"/>
            <ac:spMk id="6" creationId="{0A296C7D-8CE2-4120-A2E0-2DFF965D0BE4}"/>
          </ac:spMkLst>
        </pc:spChg>
        <pc:spChg chg="add mod">
          <ac:chgData name="Maggie Elkin" userId="5987f34cc652b8b1" providerId="LiveId" clId="{6134FC2D-F4A1-406C-B2FD-FCA9AACCCDB2}" dt="2020-02-17T01:02:00.869" v="12068" actId="20577"/>
          <ac:spMkLst>
            <pc:docMk/>
            <pc:sldMk cId="3448613218" sldId="292"/>
            <ac:spMk id="7" creationId="{E0071FF5-1421-483B-88F8-1429012941A7}"/>
          </ac:spMkLst>
        </pc:spChg>
        <pc:spChg chg="add mod">
          <ac:chgData name="Maggie Elkin" userId="5987f34cc652b8b1" providerId="LiveId" clId="{6134FC2D-F4A1-406C-B2FD-FCA9AACCCDB2}" dt="2020-02-23T20:54:57.055" v="34859" actId="20577"/>
          <ac:spMkLst>
            <pc:docMk/>
            <pc:sldMk cId="3448613218" sldId="292"/>
            <ac:spMk id="8" creationId="{B4F855DB-831D-49E3-A020-1E0C84ADF46D}"/>
          </ac:spMkLst>
        </pc:spChg>
      </pc:sldChg>
      <pc:sldChg chg="modSp add ord">
        <pc:chgData name="Maggie Elkin" userId="5987f34cc652b8b1" providerId="LiveId" clId="{6134FC2D-F4A1-406C-B2FD-FCA9AACCCDB2}" dt="2020-02-23T21:10:23.851" v="36472" actId="27636"/>
        <pc:sldMkLst>
          <pc:docMk/>
          <pc:sldMk cId="380547701" sldId="293"/>
        </pc:sldMkLst>
        <pc:spChg chg="mod">
          <ac:chgData name="Maggie Elkin" userId="5987f34cc652b8b1" providerId="LiveId" clId="{6134FC2D-F4A1-406C-B2FD-FCA9AACCCDB2}" dt="2020-02-17T01:06:51.269" v="12800" actId="20577"/>
          <ac:spMkLst>
            <pc:docMk/>
            <pc:sldMk cId="380547701" sldId="293"/>
            <ac:spMk id="2" creationId="{37032C92-58AA-4EAA-B5D8-81771AB6B477}"/>
          </ac:spMkLst>
        </pc:spChg>
        <pc:spChg chg="mod">
          <ac:chgData name="Maggie Elkin" userId="5987f34cc652b8b1" providerId="LiveId" clId="{6134FC2D-F4A1-406C-B2FD-FCA9AACCCDB2}" dt="2020-02-17T01:06:56.483" v="12828" actId="20577"/>
          <ac:spMkLst>
            <pc:docMk/>
            <pc:sldMk cId="380547701" sldId="293"/>
            <ac:spMk id="3" creationId="{3D595826-05F7-4F03-A337-82A6A6E49AA8}"/>
          </ac:spMkLst>
        </pc:spChg>
        <pc:spChg chg="mod">
          <ac:chgData name="Maggie Elkin" userId="5987f34cc652b8b1" providerId="LiveId" clId="{6134FC2D-F4A1-406C-B2FD-FCA9AACCCDB2}" dt="2020-02-23T21:10:23.851" v="36472" actId="27636"/>
          <ac:spMkLst>
            <pc:docMk/>
            <pc:sldMk cId="380547701" sldId="293"/>
            <ac:spMk id="4" creationId="{0C591BC9-AFBC-4C46-9BB2-1451E04BF881}"/>
          </ac:spMkLst>
        </pc:spChg>
        <pc:spChg chg="mod">
          <ac:chgData name="Maggie Elkin" userId="5987f34cc652b8b1" providerId="LiveId" clId="{6134FC2D-F4A1-406C-B2FD-FCA9AACCCDB2}" dt="2020-02-17T01:07:01.101" v="12848" actId="20577"/>
          <ac:spMkLst>
            <pc:docMk/>
            <pc:sldMk cId="380547701" sldId="293"/>
            <ac:spMk id="5" creationId="{98DCBEF4-ECB6-483E-B4B9-0FC8A1C60459}"/>
          </ac:spMkLst>
        </pc:spChg>
        <pc:spChg chg="mod">
          <ac:chgData name="Maggie Elkin" userId="5987f34cc652b8b1" providerId="LiveId" clId="{6134FC2D-F4A1-406C-B2FD-FCA9AACCCDB2}" dt="2020-02-23T21:10:23.850" v="36471" actId="27636"/>
          <ac:spMkLst>
            <pc:docMk/>
            <pc:sldMk cId="380547701" sldId="293"/>
            <ac:spMk id="6" creationId="{AEE1A35B-AF1B-41A0-A410-98C2CB4A1E12}"/>
          </ac:spMkLst>
        </pc:spChg>
      </pc:sldChg>
      <pc:sldChg chg="addSp delSp modSp add del">
        <pc:chgData name="Maggie Elkin" userId="5987f34cc652b8b1" providerId="LiveId" clId="{6134FC2D-F4A1-406C-B2FD-FCA9AACCCDB2}" dt="2020-02-17T01:19:38.452" v="13203" actId="2696"/>
        <pc:sldMkLst>
          <pc:docMk/>
          <pc:sldMk cId="3983525889" sldId="294"/>
        </pc:sldMkLst>
        <pc:spChg chg="del">
          <ac:chgData name="Maggie Elkin" userId="5987f34cc652b8b1" providerId="LiveId" clId="{6134FC2D-F4A1-406C-B2FD-FCA9AACCCDB2}" dt="2020-02-17T01:14:52.156" v="13132"/>
          <ac:spMkLst>
            <pc:docMk/>
            <pc:sldMk cId="3983525889" sldId="294"/>
            <ac:spMk id="2" creationId="{D0E8BA4F-3049-49A1-B36D-948BFA64F44E}"/>
          </ac:spMkLst>
        </pc:spChg>
        <pc:spChg chg="del">
          <ac:chgData name="Maggie Elkin" userId="5987f34cc652b8b1" providerId="LiveId" clId="{6134FC2D-F4A1-406C-B2FD-FCA9AACCCDB2}" dt="2020-02-17T01:14:52.156" v="13132"/>
          <ac:spMkLst>
            <pc:docMk/>
            <pc:sldMk cId="3983525889" sldId="294"/>
            <ac:spMk id="3" creationId="{BD7CC60D-AE6B-41A9-A26F-BEE82EB0BFB9}"/>
          </ac:spMkLst>
        </pc:spChg>
        <pc:spChg chg="add mod">
          <ac:chgData name="Maggie Elkin" userId="5987f34cc652b8b1" providerId="LiveId" clId="{6134FC2D-F4A1-406C-B2FD-FCA9AACCCDB2}" dt="2020-02-17T01:14:52.156" v="13132"/>
          <ac:spMkLst>
            <pc:docMk/>
            <pc:sldMk cId="3983525889" sldId="294"/>
            <ac:spMk id="4" creationId="{26663B51-4924-48CF-B389-6F6B06043A2D}"/>
          </ac:spMkLst>
        </pc:spChg>
        <pc:spChg chg="add mod">
          <ac:chgData name="Maggie Elkin" userId="5987f34cc652b8b1" providerId="LiveId" clId="{6134FC2D-F4A1-406C-B2FD-FCA9AACCCDB2}" dt="2020-02-17T01:14:52.156" v="13132"/>
          <ac:spMkLst>
            <pc:docMk/>
            <pc:sldMk cId="3983525889" sldId="294"/>
            <ac:spMk id="5" creationId="{2EDFAB3D-4193-4DEA-9838-C6920890BCB5}"/>
          </ac:spMkLst>
        </pc:spChg>
        <pc:spChg chg="add del mod">
          <ac:chgData name="Maggie Elkin" userId="5987f34cc652b8b1" providerId="LiveId" clId="{6134FC2D-F4A1-406C-B2FD-FCA9AACCCDB2}" dt="2020-02-17T01:14:53.671" v="13133"/>
          <ac:spMkLst>
            <pc:docMk/>
            <pc:sldMk cId="3983525889" sldId="294"/>
            <ac:spMk id="6" creationId="{BD600D07-C935-4DAB-BA83-1974AB9FADE9}"/>
          </ac:spMkLst>
        </pc:spChg>
        <pc:spChg chg="add mod">
          <ac:chgData name="Maggie Elkin" userId="5987f34cc652b8b1" providerId="LiveId" clId="{6134FC2D-F4A1-406C-B2FD-FCA9AACCCDB2}" dt="2020-02-17T01:18:27.234" v="13187" actId="14100"/>
          <ac:spMkLst>
            <pc:docMk/>
            <pc:sldMk cId="3983525889" sldId="294"/>
            <ac:spMk id="7" creationId="{ECB9D62C-A7A1-43C5-851B-1D1ADE146A92}"/>
          </ac:spMkLst>
        </pc:spChg>
        <pc:spChg chg="add mod">
          <ac:chgData name="Maggie Elkin" userId="5987f34cc652b8b1" providerId="LiveId" clId="{6134FC2D-F4A1-406C-B2FD-FCA9AACCCDB2}" dt="2020-02-17T01:16:00.170" v="13149" actId="1076"/>
          <ac:spMkLst>
            <pc:docMk/>
            <pc:sldMk cId="3983525889" sldId="294"/>
            <ac:spMk id="8" creationId="{48A8F88D-58F5-4B9C-A2C8-4601EF42D024}"/>
          </ac:spMkLst>
        </pc:spChg>
        <pc:spChg chg="add del mod">
          <ac:chgData name="Maggie Elkin" userId="5987f34cc652b8b1" providerId="LiveId" clId="{6134FC2D-F4A1-406C-B2FD-FCA9AACCCDB2}" dt="2020-02-17T01:15:34.036" v="13144" actId="478"/>
          <ac:spMkLst>
            <pc:docMk/>
            <pc:sldMk cId="3983525889" sldId="294"/>
            <ac:spMk id="9" creationId="{55F7256C-F07C-452C-9A45-95FFFE682516}"/>
          </ac:spMkLst>
        </pc:spChg>
        <pc:spChg chg="add mod">
          <ac:chgData name="Maggie Elkin" userId="5987f34cc652b8b1" providerId="LiveId" clId="{6134FC2D-F4A1-406C-B2FD-FCA9AACCCDB2}" dt="2020-02-17T01:17:15.498" v="13162" actId="1076"/>
          <ac:spMkLst>
            <pc:docMk/>
            <pc:sldMk cId="3983525889" sldId="294"/>
            <ac:spMk id="10" creationId="{5CC06FC0-4D04-4303-8279-ED0707AF640E}"/>
          </ac:spMkLst>
        </pc:spChg>
        <pc:spChg chg="add mod">
          <ac:chgData name="Maggie Elkin" userId="5987f34cc652b8b1" providerId="LiveId" clId="{6134FC2D-F4A1-406C-B2FD-FCA9AACCCDB2}" dt="2020-02-17T01:16:05.802" v="13151" actId="1076"/>
          <ac:spMkLst>
            <pc:docMk/>
            <pc:sldMk cId="3983525889" sldId="294"/>
            <ac:spMk id="11" creationId="{9BC16AE9-72C2-4F75-B0CD-D7364D134FFB}"/>
          </ac:spMkLst>
        </pc:spChg>
        <pc:spChg chg="add mod">
          <ac:chgData name="Maggie Elkin" userId="5987f34cc652b8b1" providerId="LiveId" clId="{6134FC2D-F4A1-406C-B2FD-FCA9AACCCDB2}" dt="2020-02-17T01:16:14.810" v="13154" actId="14100"/>
          <ac:spMkLst>
            <pc:docMk/>
            <pc:sldMk cId="3983525889" sldId="294"/>
            <ac:spMk id="12" creationId="{0FE5BA44-14AD-4ED6-8F8E-CC1520CB7FE6}"/>
          </ac:spMkLst>
        </pc:spChg>
        <pc:spChg chg="add mod">
          <ac:chgData name="Maggie Elkin" userId="5987f34cc652b8b1" providerId="LiveId" clId="{6134FC2D-F4A1-406C-B2FD-FCA9AACCCDB2}" dt="2020-02-17T01:17:49.091" v="13176" actId="20577"/>
          <ac:spMkLst>
            <pc:docMk/>
            <pc:sldMk cId="3983525889" sldId="294"/>
            <ac:spMk id="19" creationId="{E9D3C12B-05C2-45C5-A5F9-359B0DD67B80}"/>
          </ac:spMkLst>
        </pc:spChg>
        <pc:spChg chg="add del mod">
          <ac:chgData name="Maggie Elkin" userId="5987f34cc652b8b1" providerId="LiveId" clId="{6134FC2D-F4A1-406C-B2FD-FCA9AACCCDB2}" dt="2020-02-17T01:18:43.101" v="13190" actId="478"/>
          <ac:spMkLst>
            <pc:docMk/>
            <pc:sldMk cId="3983525889" sldId="294"/>
            <ac:spMk id="25" creationId="{29CF16E1-43B0-4265-B5C0-D0889CB6CD18}"/>
          </ac:spMkLst>
        </pc:spChg>
        <pc:spChg chg="add del mod">
          <ac:chgData name="Maggie Elkin" userId="5987f34cc652b8b1" providerId="LiveId" clId="{6134FC2D-F4A1-406C-B2FD-FCA9AACCCDB2}" dt="2020-02-17T01:18:43.101" v="13190" actId="478"/>
          <ac:spMkLst>
            <pc:docMk/>
            <pc:sldMk cId="3983525889" sldId="294"/>
            <ac:spMk id="26" creationId="{4975D101-B3D9-4DF8-8EFE-B9651F3B7DE4}"/>
          </ac:spMkLst>
        </pc:spChg>
        <pc:spChg chg="add del mod">
          <ac:chgData name="Maggie Elkin" userId="5987f34cc652b8b1" providerId="LiveId" clId="{6134FC2D-F4A1-406C-B2FD-FCA9AACCCDB2}" dt="2020-02-17T01:18:43.101" v="13190" actId="478"/>
          <ac:spMkLst>
            <pc:docMk/>
            <pc:sldMk cId="3983525889" sldId="294"/>
            <ac:spMk id="27" creationId="{6115147A-0969-4C73-A283-DB886984D631}"/>
          </ac:spMkLst>
        </pc:spChg>
        <pc:spChg chg="add del mod">
          <ac:chgData name="Maggie Elkin" userId="5987f34cc652b8b1" providerId="LiveId" clId="{6134FC2D-F4A1-406C-B2FD-FCA9AACCCDB2}" dt="2020-02-17T01:18:43.101" v="13190" actId="478"/>
          <ac:spMkLst>
            <pc:docMk/>
            <pc:sldMk cId="3983525889" sldId="294"/>
            <ac:spMk id="28" creationId="{1E27AE06-6794-4603-8BD2-A692B1D1989F}"/>
          </ac:spMkLst>
        </pc:spChg>
        <pc:spChg chg="add del mod">
          <ac:chgData name="Maggie Elkin" userId="5987f34cc652b8b1" providerId="LiveId" clId="{6134FC2D-F4A1-406C-B2FD-FCA9AACCCDB2}" dt="2020-02-17T01:18:43.101" v="13190" actId="478"/>
          <ac:spMkLst>
            <pc:docMk/>
            <pc:sldMk cId="3983525889" sldId="294"/>
            <ac:spMk id="29" creationId="{729186D3-4F7F-4207-AB87-5FE231F80205}"/>
          </ac:spMkLst>
        </pc:spChg>
        <pc:spChg chg="add mod">
          <ac:chgData name="Maggie Elkin" userId="5987f34cc652b8b1" providerId="LiveId" clId="{6134FC2D-F4A1-406C-B2FD-FCA9AACCCDB2}" dt="2020-02-17T01:18:52.275" v="13193" actId="164"/>
          <ac:spMkLst>
            <pc:docMk/>
            <pc:sldMk cId="3983525889" sldId="294"/>
            <ac:spMk id="34" creationId="{B4C45EF3-0BD3-43B3-B1FD-D6D8BF763E36}"/>
          </ac:spMkLst>
        </pc:spChg>
        <pc:spChg chg="add mod">
          <ac:chgData name="Maggie Elkin" userId="5987f34cc652b8b1" providerId="LiveId" clId="{6134FC2D-F4A1-406C-B2FD-FCA9AACCCDB2}" dt="2020-02-17T01:18:52.275" v="13193" actId="164"/>
          <ac:spMkLst>
            <pc:docMk/>
            <pc:sldMk cId="3983525889" sldId="294"/>
            <ac:spMk id="35" creationId="{393DE6E9-0B87-4623-AA6C-9168B9C3A7C1}"/>
          </ac:spMkLst>
        </pc:spChg>
        <pc:spChg chg="add mod">
          <ac:chgData name="Maggie Elkin" userId="5987f34cc652b8b1" providerId="LiveId" clId="{6134FC2D-F4A1-406C-B2FD-FCA9AACCCDB2}" dt="2020-02-17T01:18:52.275" v="13193" actId="164"/>
          <ac:spMkLst>
            <pc:docMk/>
            <pc:sldMk cId="3983525889" sldId="294"/>
            <ac:spMk id="36" creationId="{7EEC93F5-BF54-449E-A357-1853BE2DA28E}"/>
          </ac:spMkLst>
        </pc:spChg>
        <pc:spChg chg="add mod">
          <ac:chgData name="Maggie Elkin" userId="5987f34cc652b8b1" providerId="LiveId" clId="{6134FC2D-F4A1-406C-B2FD-FCA9AACCCDB2}" dt="2020-02-17T01:18:52.275" v="13193" actId="164"/>
          <ac:spMkLst>
            <pc:docMk/>
            <pc:sldMk cId="3983525889" sldId="294"/>
            <ac:spMk id="37" creationId="{B458D8D8-10FE-4E67-8D78-C2A8D5824277}"/>
          </ac:spMkLst>
        </pc:spChg>
        <pc:spChg chg="add mod">
          <ac:chgData name="Maggie Elkin" userId="5987f34cc652b8b1" providerId="LiveId" clId="{6134FC2D-F4A1-406C-B2FD-FCA9AACCCDB2}" dt="2020-02-17T01:18:52.275" v="13193" actId="164"/>
          <ac:spMkLst>
            <pc:docMk/>
            <pc:sldMk cId="3983525889" sldId="294"/>
            <ac:spMk id="38" creationId="{31F1E56C-CD05-48BF-96A0-BACCE4D3E5D0}"/>
          </ac:spMkLst>
        </pc:spChg>
        <pc:spChg chg="add mod">
          <ac:chgData name="Maggie Elkin" userId="5987f34cc652b8b1" providerId="LiveId" clId="{6134FC2D-F4A1-406C-B2FD-FCA9AACCCDB2}" dt="2020-02-17T01:18:52.275" v="13193" actId="164"/>
          <ac:spMkLst>
            <pc:docMk/>
            <pc:sldMk cId="3983525889" sldId="294"/>
            <ac:spMk id="41" creationId="{0E6C22AD-1887-44EB-B557-967B1E8A9100}"/>
          </ac:spMkLst>
        </pc:spChg>
        <pc:spChg chg="add mod">
          <ac:chgData name="Maggie Elkin" userId="5987f34cc652b8b1" providerId="LiveId" clId="{6134FC2D-F4A1-406C-B2FD-FCA9AACCCDB2}" dt="2020-02-17T01:18:54.364" v="13194" actId="478"/>
          <ac:spMkLst>
            <pc:docMk/>
            <pc:sldMk cId="3983525889" sldId="294"/>
            <ac:spMk id="43" creationId="{29D9F089-59D2-4726-990E-D8B8C772824A}"/>
          </ac:spMkLst>
        </pc:spChg>
        <pc:grpChg chg="add mod">
          <ac:chgData name="Maggie Elkin" userId="5987f34cc652b8b1" providerId="LiveId" clId="{6134FC2D-F4A1-406C-B2FD-FCA9AACCCDB2}" dt="2020-02-17T01:19:01.194" v="13195" actId="1076"/>
          <ac:grpSpMkLst>
            <pc:docMk/>
            <pc:sldMk cId="3983525889" sldId="294"/>
            <ac:grpSpMk id="23" creationId="{3F1E5839-4DB7-4F2A-958D-86C3790FAF18}"/>
          </ac:grpSpMkLst>
        </pc:grpChg>
        <pc:picChg chg="add del mod">
          <ac:chgData name="Maggie Elkin" userId="5987f34cc652b8b1" providerId="LiveId" clId="{6134FC2D-F4A1-406C-B2FD-FCA9AACCCDB2}" dt="2020-02-17T01:18:43.101" v="13190" actId="478"/>
          <ac:picMkLst>
            <pc:docMk/>
            <pc:sldMk cId="3983525889" sldId="294"/>
            <ac:picMk id="24" creationId="{7F1D4D92-1A47-4C7C-94E8-BAE34E2E5382}"/>
          </ac:picMkLst>
        </pc:picChg>
        <pc:picChg chg="add mod">
          <ac:chgData name="Maggie Elkin" userId="5987f34cc652b8b1" providerId="LiveId" clId="{6134FC2D-F4A1-406C-B2FD-FCA9AACCCDB2}" dt="2020-02-17T01:18:52.275" v="13193" actId="164"/>
          <ac:picMkLst>
            <pc:docMk/>
            <pc:sldMk cId="3983525889" sldId="294"/>
            <ac:picMk id="33" creationId="{BCF34EB2-48AC-400A-8373-1424CCDEEA11}"/>
          </ac:picMkLst>
        </pc:picChg>
        <pc:picChg chg="add del mod">
          <ac:chgData name="Maggie Elkin" userId="5987f34cc652b8b1" providerId="LiveId" clId="{6134FC2D-F4A1-406C-B2FD-FCA9AACCCDB2}" dt="2020-02-17T01:18:54.364" v="13194" actId="478"/>
          <ac:picMkLst>
            <pc:docMk/>
            <pc:sldMk cId="3983525889" sldId="294"/>
            <ac:picMk id="12290" creationId="{C948F6CF-CDA0-47D5-BF51-DBD58B4349CF}"/>
          </ac:picMkLst>
        </pc:picChg>
        <pc:cxnChg chg="add mod">
          <ac:chgData name="Maggie Elkin" userId="5987f34cc652b8b1" providerId="LiveId" clId="{6134FC2D-F4A1-406C-B2FD-FCA9AACCCDB2}" dt="2020-02-17T01:17:22.018" v="13163" actId="11529"/>
          <ac:cxnSpMkLst>
            <pc:docMk/>
            <pc:sldMk cId="3983525889" sldId="294"/>
            <ac:cxnSpMk id="14" creationId="{6F4FA163-8895-4CB0-B7BB-B1A52CF93999}"/>
          </ac:cxnSpMkLst>
        </pc:cxnChg>
        <pc:cxnChg chg="add mod">
          <ac:chgData name="Maggie Elkin" userId="5987f34cc652b8b1" providerId="LiveId" clId="{6134FC2D-F4A1-406C-B2FD-FCA9AACCCDB2}" dt="2020-02-17T01:17:54.562" v="13177" actId="14100"/>
          <ac:cxnSpMkLst>
            <pc:docMk/>
            <pc:sldMk cId="3983525889" sldId="294"/>
            <ac:cxnSpMk id="16" creationId="{F69A7C92-558A-4C0F-92AB-58346C2C67DB}"/>
          </ac:cxnSpMkLst>
        </pc:cxnChg>
        <pc:cxnChg chg="add mod">
          <ac:chgData name="Maggie Elkin" userId="5987f34cc652b8b1" providerId="LiveId" clId="{6134FC2D-F4A1-406C-B2FD-FCA9AACCCDB2}" dt="2020-02-17T01:18:05.954" v="13182" actId="14100"/>
          <ac:cxnSpMkLst>
            <pc:docMk/>
            <pc:sldMk cId="3983525889" sldId="294"/>
            <ac:cxnSpMk id="21" creationId="{478FE453-4500-4E49-AF2D-22B64136FFE6}"/>
          </ac:cxnSpMkLst>
        </pc:cxnChg>
        <pc:cxnChg chg="add del mod">
          <ac:chgData name="Maggie Elkin" userId="5987f34cc652b8b1" providerId="LiveId" clId="{6134FC2D-F4A1-406C-B2FD-FCA9AACCCDB2}" dt="2020-02-17T01:18:43.101" v="13190" actId="478"/>
          <ac:cxnSpMkLst>
            <pc:docMk/>
            <pc:sldMk cId="3983525889" sldId="294"/>
            <ac:cxnSpMk id="30" creationId="{062196A2-5C44-4EA1-B64E-D0D0DCC224E2}"/>
          </ac:cxnSpMkLst>
        </pc:cxnChg>
        <pc:cxnChg chg="add del mod">
          <ac:chgData name="Maggie Elkin" userId="5987f34cc652b8b1" providerId="LiveId" clId="{6134FC2D-F4A1-406C-B2FD-FCA9AACCCDB2}" dt="2020-02-17T01:18:43.101" v="13190" actId="478"/>
          <ac:cxnSpMkLst>
            <pc:docMk/>
            <pc:sldMk cId="3983525889" sldId="294"/>
            <ac:cxnSpMk id="31" creationId="{8992F128-A563-42F5-AF08-DA46EFDF7692}"/>
          </ac:cxnSpMkLst>
        </pc:cxnChg>
        <pc:cxnChg chg="add del mod">
          <ac:chgData name="Maggie Elkin" userId="5987f34cc652b8b1" providerId="LiveId" clId="{6134FC2D-F4A1-406C-B2FD-FCA9AACCCDB2}" dt="2020-02-17T01:18:43.101" v="13190" actId="478"/>
          <ac:cxnSpMkLst>
            <pc:docMk/>
            <pc:sldMk cId="3983525889" sldId="294"/>
            <ac:cxnSpMk id="32" creationId="{B1F96154-DC2D-46CF-A98F-5D857B35241B}"/>
          </ac:cxnSpMkLst>
        </pc:cxnChg>
        <pc:cxnChg chg="add mod">
          <ac:chgData name="Maggie Elkin" userId="5987f34cc652b8b1" providerId="LiveId" clId="{6134FC2D-F4A1-406C-B2FD-FCA9AACCCDB2}" dt="2020-02-17T01:18:52.275" v="13193" actId="164"/>
          <ac:cxnSpMkLst>
            <pc:docMk/>
            <pc:sldMk cId="3983525889" sldId="294"/>
            <ac:cxnSpMk id="39" creationId="{A8816398-722D-414F-919E-53A81FB707E0}"/>
          </ac:cxnSpMkLst>
        </pc:cxnChg>
        <pc:cxnChg chg="add mod">
          <ac:chgData name="Maggie Elkin" userId="5987f34cc652b8b1" providerId="LiveId" clId="{6134FC2D-F4A1-406C-B2FD-FCA9AACCCDB2}" dt="2020-02-17T01:18:52.275" v="13193" actId="164"/>
          <ac:cxnSpMkLst>
            <pc:docMk/>
            <pc:sldMk cId="3983525889" sldId="294"/>
            <ac:cxnSpMk id="40" creationId="{63FFA27C-AB3D-4886-8F9E-7BC702E60615}"/>
          </ac:cxnSpMkLst>
        </pc:cxnChg>
        <pc:cxnChg chg="add mod">
          <ac:chgData name="Maggie Elkin" userId="5987f34cc652b8b1" providerId="LiveId" clId="{6134FC2D-F4A1-406C-B2FD-FCA9AACCCDB2}" dt="2020-02-17T01:18:52.275" v="13193" actId="164"/>
          <ac:cxnSpMkLst>
            <pc:docMk/>
            <pc:sldMk cId="3983525889" sldId="294"/>
            <ac:cxnSpMk id="42" creationId="{DA331FFD-FD95-4AFD-A821-60D8E85F10A6}"/>
          </ac:cxnSpMkLst>
        </pc:cxnChg>
      </pc:sldChg>
      <pc:sldChg chg="addSp delSp modSp add">
        <pc:chgData name="Maggie Elkin" userId="5987f34cc652b8b1" providerId="LiveId" clId="{6134FC2D-F4A1-406C-B2FD-FCA9AACCCDB2}" dt="2020-02-23T20:55:47.455" v="34909" actId="20577"/>
        <pc:sldMkLst>
          <pc:docMk/>
          <pc:sldMk cId="1128223373" sldId="295"/>
        </pc:sldMkLst>
        <pc:spChg chg="mod">
          <ac:chgData name="Maggie Elkin" userId="5987f34cc652b8b1" providerId="LiveId" clId="{6134FC2D-F4A1-406C-B2FD-FCA9AACCCDB2}" dt="2020-02-17T01:20:19.924" v="13294" actId="20577"/>
          <ac:spMkLst>
            <pc:docMk/>
            <pc:sldMk cId="1128223373" sldId="295"/>
            <ac:spMk id="2" creationId="{DE03A4CC-2D03-4295-A937-A1A46C8CEA03}"/>
          </ac:spMkLst>
        </pc:spChg>
        <pc:spChg chg="mod">
          <ac:chgData name="Maggie Elkin" userId="5987f34cc652b8b1" providerId="LiveId" clId="{6134FC2D-F4A1-406C-B2FD-FCA9AACCCDB2}" dt="2020-02-23T20:55:47.455" v="34909" actId="20577"/>
          <ac:spMkLst>
            <pc:docMk/>
            <pc:sldMk cId="1128223373" sldId="295"/>
            <ac:spMk id="3" creationId="{C42B9B3C-372F-44F7-9BA1-5C11983F12AB}"/>
          </ac:spMkLst>
        </pc:spChg>
        <pc:spChg chg="del mod">
          <ac:chgData name="Maggie Elkin" userId="5987f34cc652b8b1" providerId="LiveId" clId="{6134FC2D-F4A1-406C-B2FD-FCA9AACCCDB2}" dt="2020-02-17T01:19:12.299" v="13198"/>
          <ac:spMkLst>
            <pc:docMk/>
            <pc:sldMk cId="1128223373" sldId="295"/>
            <ac:spMk id="4" creationId="{44C7E034-4352-4BC4-8631-71B748CDE4B3}"/>
          </ac:spMkLst>
        </pc:spChg>
        <pc:spChg chg="add del mod">
          <ac:chgData name="Maggie Elkin" userId="5987f34cc652b8b1" providerId="LiveId" clId="{6134FC2D-F4A1-406C-B2FD-FCA9AACCCDB2}" dt="2020-02-17T01:19:23.387" v="13202" actId="478"/>
          <ac:spMkLst>
            <pc:docMk/>
            <pc:sldMk cId="1128223373" sldId="295"/>
            <ac:spMk id="6" creationId="{78DA6E92-37D8-44D0-9FC7-C0EC536342E8}"/>
          </ac:spMkLst>
        </pc:spChg>
        <pc:grpChg chg="add mod">
          <ac:chgData name="Maggie Elkin" userId="5987f34cc652b8b1" providerId="LiveId" clId="{6134FC2D-F4A1-406C-B2FD-FCA9AACCCDB2}" dt="2020-02-17T01:19:22.305" v="13201" actId="1076"/>
          <ac:grpSpMkLst>
            <pc:docMk/>
            <pc:sldMk cId="1128223373" sldId="295"/>
            <ac:grpSpMk id="7" creationId="{6BEEF2A5-DFF1-44D1-8AE4-59ADAE3037F0}"/>
          </ac:grpSpMkLst>
        </pc:grpChg>
        <pc:picChg chg="add del">
          <ac:chgData name="Maggie Elkin" userId="5987f34cc652b8b1" providerId="LiveId" clId="{6134FC2D-F4A1-406C-B2FD-FCA9AACCCDB2}" dt="2020-02-17T01:19:16.164" v="13199" actId="478"/>
          <ac:picMkLst>
            <pc:docMk/>
            <pc:sldMk cId="1128223373" sldId="295"/>
            <ac:picMk id="5" creationId="{A4C1C538-82F3-48FC-ACDF-FBBA5C05D94F}"/>
          </ac:picMkLst>
        </pc:picChg>
      </pc:sldChg>
      <pc:sldChg chg="addSp delSp modSp add mod setBg">
        <pc:chgData name="Maggie Elkin" userId="5987f34cc652b8b1" providerId="LiveId" clId="{6134FC2D-F4A1-406C-B2FD-FCA9AACCCDB2}" dt="2020-02-23T20:56:51.840" v="34953" actId="20577"/>
        <pc:sldMkLst>
          <pc:docMk/>
          <pc:sldMk cId="2121146401" sldId="296"/>
        </pc:sldMkLst>
        <pc:spChg chg="mod">
          <ac:chgData name="Maggie Elkin" userId="5987f34cc652b8b1" providerId="LiveId" clId="{6134FC2D-F4A1-406C-B2FD-FCA9AACCCDB2}" dt="2020-02-17T01:31:57.485" v="14047" actId="26606"/>
          <ac:spMkLst>
            <pc:docMk/>
            <pc:sldMk cId="2121146401" sldId="296"/>
            <ac:spMk id="2" creationId="{B61CB06D-0B75-4062-835E-66E61138A439}"/>
          </ac:spMkLst>
        </pc:spChg>
        <pc:spChg chg="add del mod">
          <ac:chgData name="Maggie Elkin" userId="5987f34cc652b8b1" providerId="LiveId" clId="{6134FC2D-F4A1-406C-B2FD-FCA9AACCCDB2}" dt="2020-02-17T01:31:57.485" v="14047" actId="26606"/>
          <ac:spMkLst>
            <pc:docMk/>
            <pc:sldMk cId="2121146401" sldId="296"/>
            <ac:spMk id="3" creationId="{B2D64B40-3AE3-40DD-A661-C1ECD1565F27}"/>
          </ac:spMkLst>
        </pc:spChg>
        <pc:spChg chg="del">
          <ac:chgData name="Maggie Elkin" userId="5987f34cc652b8b1" providerId="LiveId" clId="{6134FC2D-F4A1-406C-B2FD-FCA9AACCCDB2}" dt="2020-02-17T01:29:29.899" v="13633"/>
          <ac:spMkLst>
            <pc:docMk/>
            <pc:sldMk cId="2121146401" sldId="296"/>
            <ac:spMk id="4" creationId="{2140BF81-2B17-40AB-BECB-1290798FCA43}"/>
          </ac:spMkLst>
        </pc:spChg>
        <pc:spChg chg="add del mod">
          <ac:chgData name="Maggie Elkin" userId="5987f34cc652b8b1" providerId="LiveId" clId="{6134FC2D-F4A1-406C-B2FD-FCA9AACCCDB2}" dt="2020-02-17T01:31:44.781" v="14044"/>
          <ac:spMkLst>
            <pc:docMk/>
            <pc:sldMk cId="2121146401" sldId="296"/>
            <ac:spMk id="7" creationId="{A951138A-89E4-421D-980D-CBD5C9DADAE2}"/>
          </ac:spMkLst>
        </pc:spChg>
        <pc:spChg chg="add del">
          <ac:chgData name="Maggie Elkin" userId="5987f34cc652b8b1" providerId="LiveId" clId="{6134FC2D-F4A1-406C-B2FD-FCA9AACCCDB2}" dt="2020-02-17T01:31:57.453" v="14046" actId="26606"/>
          <ac:spMkLst>
            <pc:docMk/>
            <pc:sldMk cId="2121146401" sldId="296"/>
            <ac:spMk id="10" creationId="{B2B82547-2424-4E7A-A98B-75206EE73028}"/>
          </ac:spMkLst>
        </pc:spChg>
        <pc:spChg chg="add del">
          <ac:chgData name="Maggie Elkin" userId="5987f34cc652b8b1" providerId="LiveId" clId="{6134FC2D-F4A1-406C-B2FD-FCA9AACCCDB2}" dt="2020-02-17T01:31:57.453" v="14046" actId="26606"/>
          <ac:spMkLst>
            <pc:docMk/>
            <pc:sldMk cId="2121146401" sldId="296"/>
            <ac:spMk id="12" creationId="{5109BC2F-9616-4D7D-9E98-57898009A828}"/>
          </ac:spMkLst>
        </pc:spChg>
        <pc:graphicFrameChg chg="add del">
          <ac:chgData name="Maggie Elkin" userId="5987f34cc652b8b1" providerId="LiveId" clId="{6134FC2D-F4A1-406C-B2FD-FCA9AACCCDB2}" dt="2020-02-17T01:31:57.453" v="14046" actId="26606"/>
          <ac:graphicFrameMkLst>
            <pc:docMk/>
            <pc:sldMk cId="2121146401" sldId="296"/>
            <ac:graphicFrameMk id="6" creationId="{DF8416C1-02AD-4EEA-B399-5652763AE83A}"/>
          </ac:graphicFrameMkLst>
        </pc:graphicFrameChg>
        <pc:graphicFrameChg chg="add mod">
          <ac:chgData name="Maggie Elkin" userId="5987f34cc652b8b1" providerId="LiveId" clId="{6134FC2D-F4A1-406C-B2FD-FCA9AACCCDB2}" dt="2020-02-23T20:56:51.840" v="34953" actId="20577"/>
          <ac:graphicFrameMkLst>
            <pc:docMk/>
            <pc:sldMk cId="2121146401" sldId="296"/>
            <ac:graphicFrameMk id="14" creationId="{E91961D1-9393-4B1D-BBCD-D3DC0FA92211}"/>
          </ac:graphicFrameMkLst>
        </pc:graphicFrameChg>
        <pc:picChg chg="add del mod">
          <ac:chgData name="Maggie Elkin" userId="5987f34cc652b8b1" providerId="LiveId" clId="{6134FC2D-F4A1-406C-B2FD-FCA9AACCCDB2}" dt="2020-02-17T01:31:33.529" v="14043" actId="478"/>
          <ac:picMkLst>
            <pc:docMk/>
            <pc:sldMk cId="2121146401" sldId="296"/>
            <ac:picMk id="5" creationId="{DF1E8AE0-9F84-4D59-A7BE-0E36479491CC}"/>
          </ac:picMkLst>
        </pc:picChg>
      </pc:sldChg>
      <pc:sldChg chg="addSp delSp modSp add del">
        <pc:chgData name="Maggie Elkin" userId="5987f34cc652b8b1" providerId="LiveId" clId="{6134FC2D-F4A1-406C-B2FD-FCA9AACCCDB2}" dt="2020-02-23T21:05:27.622" v="35792"/>
        <pc:sldMkLst>
          <pc:docMk/>
          <pc:sldMk cId="1786704395" sldId="297"/>
        </pc:sldMkLst>
        <pc:spChg chg="mod">
          <ac:chgData name="Maggie Elkin" userId="5987f34cc652b8b1" providerId="LiveId" clId="{6134FC2D-F4A1-406C-B2FD-FCA9AACCCDB2}" dt="2020-02-23T21:00:01.988" v="35405"/>
          <ac:spMkLst>
            <pc:docMk/>
            <pc:sldMk cId="1786704395" sldId="297"/>
            <ac:spMk id="2" creationId="{C74EDCC7-372A-4838-86CA-51D6D89F8B64}"/>
          </ac:spMkLst>
        </pc:spChg>
        <pc:spChg chg="add del mod">
          <ac:chgData name="Maggie Elkin" userId="5987f34cc652b8b1" providerId="LiveId" clId="{6134FC2D-F4A1-406C-B2FD-FCA9AACCCDB2}" dt="2020-02-23T21:05:14.189" v="35789" actId="478"/>
          <ac:spMkLst>
            <pc:docMk/>
            <pc:sldMk cId="1786704395" sldId="297"/>
            <ac:spMk id="3" creationId="{5CBDBA08-34F2-4DDE-9BB7-EEE33D8175F4}"/>
          </ac:spMkLst>
        </pc:spChg>
        <pc:spChg chg="del">
          <ac:chgData name="Maggie Elkin" userId="5987f34cc652b8b1" providerId="LiveId" clId="{6134FC2D-F4A1-406C-B2FD-FCA9AACCCDB2}" dt="2020-02-17T01:32:24.648" v="14049"/>
          <ac:spMkLst>
            <pc:docMk/>
            <pc:sldMk cId="1786704395" sldId="297"/>
            <ac:spMk id="4" creationId="{39B480E3-FE9B-4DBD-AA7C-69FDC6C9B0F5}"/>
          </ac:spMkLst>
        </pc:spChg>
        <pc:spChg chg="add del mod">
          <ac:chgData name="Maggie Elkin" userId="5987f34cc652b8b1" providerId="LiveId" clId="{6134FC2D-F4A1-406C-B2FD-FCA9AACCCDB2}" dt="2020-02-23T20:57:40.735" v="34957" actId="478"/>
          <ac:spMkLst>
            <pc:docMk/>
            <pc:sldMk cId="1786704395" sldId="297"/>
            <ac:spMk id="6" creationId="{C191057F-BA99-4F88-9F71-0421442A8D3C}"/>
          </ac:spMkLst>
        </pc:spChg>
        <pc:spChg chg="add del mod">
          <ac:chgData name="Maggie Elkin" userId="5987f34cc652b8b1" providerId="LiveId" clId="{6134FC2D-F4A1-406C-B2FD-FCA9AACCCDB2}" dt="2020-02-23T21:05:18.522" v="35791" actId="478"/>
          <ac:spMkLst>
            <pc:docMk/>
            <pc:sldMk cId="1786704395" sldId="297"/>
            <ac:spMk id="7" creationId="{5B6B7457-50F6-4FB9-9554-9D705226698A}"/>
          </ac:spMkLst>
        </pc:spChg>
        <pc:spChg chg="add del mod">
          <ac:chgData name="Maggie Elkin" userId="5987f34cc652b8b1" providerId="LiveId" clId="{6134FC2D-F4A1-406C-B2FD-FCA9AACCCDB2}" dt="2020-02-23T21:05:08.853" v="35788" actId="478"/>
          <ac:spMkLst>
            <pc:docMk/>
            <pc:sldMk cId="1786704395" sldId="297"/>
            <ac:spMk id="9" creationId="{9CCCDBB1-646F-4CA4-A9DE-9FAB549F2389}"/>
          </ac:spMkLst>
        </pc:spChg>
        <pc:spChg chg="add del mod">
          <ac:chgData name="Maggie Elkin" userId="5987f34cc652b8b1" providerId="LiveId" clId="{6134FC2D-F4A1-406C-B2FD-FCA9AACCCDB2}" dt="2020-02-23T21:05:07.622" v="35787" actId="478"/>
          <ac:spMkLst>
            <pc:docMk/>
            <pc:sldMk cId="1786704395" sldId="297"/>
            <ac:spMk id="11" creationId="{D313962E-D836-4848-9E79-7513A67B6774}"/>
          </ac:spMkLst>
        </pc:spChg>
        <pc:spChg chg="add mod">
          <ac:chgData name="Maggie Elkin" userId="5987f34cc652b8b1" providerId="LiveId" clId="{6134FC2D-F4A1-406C-B2FD-FCA9AACCCDB2}" dt="2020-02-23T21:05:16.722" v="35790"/>
          <ac:spMkLst>
            <pc:docMk/>
            <pc:sldMk cId="1786704395" sldId="297"/>
            <ac:spMk id="13" creationId="{27A2D45E-F442-446B-B2D8-82F4C035E356}"/>
          </ac:spMkLst>
        </pc:spChg>
        <pc:spChg chg="add del mod">
          <ac:chgData name="Maggie Elkin" userId="5987f34cc652b8b1" providerId="LiveId" clId="{6134FC2D-F4A1-406C-B2FD-FCA9AACCCDB2}" dt="2020-02-23T21:05:27.622" v="35792"/>
          <ac:spMkLst>
            <pc:docMk/>
            <pc:sldMk cId="1786704395" sldId="297"/>
            <ac:spMk id="15" creationId="{3BBB5EA4-20BE-4170-82FF-5DDDC0ED8EB0}"/>
          </ac:spMkLst>
        </pc:spChg>
        <pc:picChg chg="add del mod">
          <ac:chgData name="Maggie Elkin" userId="5987f34cc652b8b1" providerId="LiveId" clId="{6134FC2D-F4A1-406C-B2FD-FCA9AACCCDB2}" dt="2020-02-23T20:57:37.927" v="34956" actId="478"/>
          <ac:picMkLst>
            <pc:docMk/>
            <pc:sldMk cId="1786704395" sldId="297"/>
            <ac:picMk id="5" creationId="{827E89E9-AF31-4628-8105-501A82EF3B51}"/>
          </ac:picMkLst>
        </pc:picChg>
      </pc:sldChg>
      <pc:sldChg chg="addSp delSp modSp add">
        <pc:chgData name="Maggie Elkin" userId="5987f34cc652b8b1" providerId="LiveId" clId="{6134FC2D-F4A1-406C-B2FD-FCA9AACCCDB2}" dt="2020-02-23T21:10:58.486" v="36497" actId="27636"/>
        <pc:sldMkLst>
          <pc:docMk/>
          <pc:sldMk cId="2390739968" sldId="298"/>
        </pc:sldMkLst>
        <pc:spChg chg="mod">
          <ac:chgData name="Maggie Elkin" userId="5987f34cc652b8b1" providerId="LiveId" clId="{6134FC2D-F4A1-406C-B2FD-FCA9AACCCDB2}" dt="2020-02-17T01:41:39.930" v="14844" actId="20577"/>
          <ac:spMkLst>
            <pc:docMk/>
            <pc:sldMk cId="2390739968" sldId="298"/>
            <ac:spMk id="2" creationId="{B571FA9D-18DC-4BA0-9D3C-31818FAB9E92}"/>
          </ac:spMkLst>
        </pc:spChg>
        <pc:spChg chg="mod">
          <ac:chgData name="Maggie Elkin" userId="5987f34cc652b8b1" providerId="LiveId" clId="{6134FC2D-F4A1-406C-B2FD-FCA9AACCCDB2}" dt="2020-02-23T21:10:58.486" v="36497" actId="27636"/>
          <ac:spMkLst>
            <pc:docMk/>
            <pc:sldMk cId="2390739968" sldId="298"/>
            <ac:spMk id="3" creationId="{7A48895A-44E9-458A-AFBA-668679B74F45}"/>
          </ac:spMkLst>
        </pc:spChg>
        <pc:spChg chg="del">
          <ac:chgData name="Maggie Elkin" userId="5987f34cc652b8b1" providerId="LiveId" clId="{6134FC2D-F4A1-406C-B2FD-FCA9AACCCDB2}" dt="2020-02-17T01:42:07.569" v="14902" actId="478"/>
          <ac:spMkLst>
            <pc:docMk/>
            <pc:sldMk cId="2390739968" sldId="298"/>
            <ac:spMk id="4" creationId="{F85C969B-8344-493C-9B8F-0E64943627FA}"/>
          </ac:spMkLst>
        </pc:spChg>
        <pc:grpChg chg="add">
          <ac:chgData name="Maggie Elkin" userId="5987f34cc652b8b1" providerId="LiveId" clId="{6134FC2D-F4A1-406C-B2FD-FCA9AACCCDB2}" dt="2020-02-17T01:42:04.912" v="14901"/>
          <ac:grpSpMkLst>
            <pc:docMk/>
            <pc:sldMk cId="2390739968" sldId="298"/>
            <ac:grpSpMk id="5" creationId="{391C4CBC-5133-407B-BB62-8216C7C86005}"/>
          </ac:grpSpMkLst>
        </pc:grpChg>
      </pc:sldChg>
      <pc:sldChg chg="addSp delSp modSp add del mod setBg">
        <pc:chgData name="Maggie Elkin" userId="5987f34cc652b8b1" providerId="LiveId" clId="{6134FC2D-F4A1-406C-B2FD-FCA9AACCCDB2}" dt="2020-02-17T01:50:23.550" v="15518" actId="2696"/>
        <pc:sldMkLst>
          <pc:docMk/>
          <pc:sldMk cId="594241492" sldId="299"/>
        </pc:sldMkLst>
        <pc:spChg chg="mod">
          <ac:chgData name="Maggie Elkin" userId="5987f34cc652b8b1" providerId="LiveId" clId="{6134FC2D-F4A1-406C-B2FD-FCA9AACCCDB2}" dt="2020-02-17T01:46:04.558" v="15220" actId="26606"/>
          <ac:spMkLst>
            <pc:docMk/>
            <pc:sldMk cId="594241492" sldId="299"/>
            <ac:spMk id="2" creationId="{B9BB43BB-7C7E-4F72-AC17-0E4DEC0A72A5}"/>
          </ac:spMkLst>
        </pc:spChg>
        <pc:spChg chg="del">
          <ac:chgData name="Maggie Elkin" userId="5987f34cc652b8b1" providerId="LiveId" clId="{6134FC2D-F4A1-406C-B2FD-FCA9AACCCDB2}" dt="2020-02-17T01:45:41.118" v="15217"/>
          <ac:spMkLst>
            <pc:docMk/>
            <pc:sldMk cId="594241492" sldId="299"/>
            <ac:spMk id="3" creationId="{3B4D4E1F-FD30-44B8-8E60-2786F9FED511}"/>
          </ac:spMkLst>
        </pc:spChg>
        <pc:spChg chg="add del mod">
          <ac:chgData name="Maggie Elkin" userId="5987f34cc652b8b1" providerId="LiveId" clId="{6134FC2D-F4A1-406C-B2FD-FCA9AACCCDB2}" dt="2020-02-17T01:45:54.469" v="15218"/>
          <ac:spMkLst>
            <pc:docMk/>
            <pc:sldMk cId="594241492" sldId="299"/>
            <ac:spMk id="4" creationId="{BB43E3D6-7908-4353-A653-C26DECCFDA8B}"/>
          </ac:spMkLst>
        </pc:spChg>
        <pc:spChg chg="add del mod">
          <ac:chgData name="Maggie Elkin" userId="5987f34cc652b8b1" providerId="LiveId" clId="{6134FC2D-F4A1-406C-B2FD-FCA9AACCCDB2}" dt="2020-02-17T01:45:54.469" v="15218"/>
          <ac:spMkLst>
            <pc:docMk/>
            <pc:sldMk cId="594241492" sldId="299"/>
            <ac:spMk id="5" creationId="{C9F31007-5CE3-4402-9F2A-E4C618BC95D3}"/>
          </ac:spMkLst>
        </pc:spChg>
        <pc:spChg chg="add del">
          <ac:chgData name="Maggie Elkin" userId="5987f34cc652b8b1" providerId="LiveId" clId="{6134FC2D-F4A1-406C-B2FD-FCA9AACCCDB2}" dt="2020-02-17T01:46:04.558" v="15220" actId="26606"/>
          <ac:spMkLst>
            <pc:docMk/>
            <pc:sldMk cId="594241492" sldId="299"/>
            <ac:spMk id="7" creationId="{8775F366-526C-4C42-8931-696FFE8AA517}"/>
          </ac:spMkLst>
        </pc:spChg>
        <pc:spChg chg="add del">
          <ac:chgData name="Maggie Elkin" userId="5987f34cc652b8b1" providerId="LiveId" clId="{6134FC2D-F4A1-406C-B2FD-FCA9AACCCDB2}" dt="2020-02-17T01:46:04.558" v="15220" actId="26606"/>
          <ac:spMkLst>
            <pc:docMk/>
            <pc:sldMk cId="594241492" sldId="299"/>
            <ac:spMk id="9" creationId="{21DCC7BA-3740-47E1-91B9-6269381397AE}"/>
          </ac:spMkLst>
        </pc:spChg>
        <pc:spChg chg="add del">
          <ac:chgData name="Maggie Elkin" userId="5987f34cc652b8b1" providerId="LiveId" clId="{6134FC2D-F4A1-406C-B2FD-FCA9AACCCDB2}" dt="2020-02-17T01:46:04.558" v="15220" actId="26606"/>
          <ac:spMkLst>
            <pc:docMk/>
            <pc:sldMk cId="594241492" sldId="299"/>
            <ac:spMk id="11" creationId="{84CEFA49-6B2F-4FE6-B6AF-31D49E68C23B}"/>
          </ac:spMkLst>
        </pc:spChg>
      </pc:sldChg>
      <pc:sldChg chg="addSp delSp modSp add mod setBg">
        <pc:chgData name="Maggie Elkin" userId="5987f34cc652b8b1" providerId="LiveId" clId="{6134FC2D-F4A1-406C-B2FD-FCA9AACCCDB2}" dt="2020-02-23T21:14:13.654" v="37023" actId="20577"/>
        <pc:sldMkLst>
          <pc:docMk/>
          <pc:sldMk cId="4234872336" sldId="300"/>
        </pc:sldMkLst>
        <pc:spChg chg="mod">
          <ac:chgData name="Maggie Elkin" userId="5987f34cc652b8b1" providerId="LiveId" clId="{6134FC2D-F4A1-406C-B2FD-FCA9AACCCDB2}" dt="2020-02-17T01:52:27.817" v="15712" actId="20577"/>
          <ac:spMkLst>
            <pc:docMk/>
            <pc:sldMk cId="4234872336" sldId="300"/>
            <ac:spMk id="2" creationId="{9B8C513C-738E-4277-869C-ECBFBA80C2D1}"/>
          </ac:spMkLst>
        </pc:spChg>
        <pc:spChg chg="del mod">
          <ac:chgData name="Maggie Elkin" userId="5987f34cc652b8b1" providerId="LiveId" clId="{6134FC2D-F4A1-406C-B2FD-FCA9AACCCDB2}" dt="2020-02-17T01:51:48.619" v="15658" actId="26606"/>
          <ac:spMkLst>
            <pc:docMk/>
            <pc:sldMk cId="4234872336" sldId="300"/>
            <ac:spMk id="3" creationId="{F15194D1-4869-4557-90A8-77E64CF6BAD0}"/>
          </ac:spMkLst>
        </pc:spChg>
        <pc:spChg chg="add">
          <ac:chgData name="Maggie Elkin" userId="5987f34cc652b8b1" providerId="LiveId" clId="{6134FC2D-F4A1-406C-B2FD-FCA9AACCCDB2}" dt="2020-02-17T01:51:48.619" v="15658" actId="26606"/>
          <ac:spMkLst>
            <pc:docMk/>
            <pc:sldMk cId="4234872336" sldId="300"/>
            <ac:spMk id="10" creationId="{B2B82547-2424-4E7A-A98B-75206EE73028}"/>
          </ac:spMkLst>
        </pc:spChg>
        <pc:spChg chg="add">
          <ac:chgData name="Maggie Elkin" userId="5987f34cc652b8b1" providerId="LiveId" clId="{6134FC2D-F4A1-406C-B2FD-FCA9AACCCDB2}" dt="2020-02-17T01:51:48.619" v="15658" actId="26606"/>
          <ac:spMkLst>
            <pc:docMk/>
            <pc:sldMk cId="4234872336" sldId="300"/>
            <ac:spMk id="12" creationId="{5109BC2F-9616-4D7D-9E98-57898009A828}"/>
          </ac:spMkLst>
        </pc:spChg>
        <pc:graphicFrameChg chg="add mod">
          <ac:chgData name="Maggie Elkin" userId="5987f34cc652b8b1" providerId="LiveId" clId="{6134FC2D-F4A1-406C-B2FD-FCA9AACCCDB2}" dt="2020-02-23T21:14:13.654" v="37023" actId="20577"/>
          <ac:graphicFrameMkLst>
            <pc:docMk/>
            <pc:sldMk cId="4234872336" sldId="300"/>
            <ac:graphicFrameMk id="5" creationId="{EF9E44A8-2111-4814-8840-39F4805520C1}"/>
          </ac:graphicFrameMkLst>
        </pc:graphicFrameChg>
      </pc:sldChg>
      <pc:sldChg chg="addSp delSp modSp add">
        <pc:chgData name="Maggie Elkin" userId="5987f34cc652b8b1" providerId="LiveId" clId="{6134FC2D-F4A1-406C-B2FD-FCA9AACCCDB2}" dt="2020-02-22T20:13:16.197" v="27058" actId="20577"/>
        <pc:sldMkLst>
          <pc:docMk/>
          <pc:sldMk cId="2409981696" sldId="301"/>
        </pc:sldMkLst>
        <pc:spChg chg="mod">
          <ac:chgData name="Maggie Elkin" userId="5987f34cc652b8b1" providerId="LiveId" clId="{6134FC2D-F4A1-406C-B2FD-FCA9AACCCDB2}" dt="2020-02-22T19:26:49.743" v="22758" actId="20577"/>
          <ac:spMkLst>
            <pc:docMk/>
            <pc:sldMk cId="2409981696" sldId="301"/>
            <ac:spMk id="2" creationId="{5027B438-0D21-418D-9ED9-882103C6E2A5}"/>
          </ac:spMkLst>
        </pc:spChg>
        <pc:spChg chg="del">
          <ac:chgData name="Maggie Elkin" userId="5987f34cc652b8b1" providerId="LiveId" clId="{6134FC2D-F4A1-406C-B2FD-FCA9AACCCDB2}" dt="2020-02-22T19:26:01.694" v="22573"/>
          <ac:spMkLst>
            <pc:docMk/>
            <pc:sldMk cId="2409981696" sldId="301"/>
            <ac:spMk id="3" creationId="{63AE1A07-B448-4E54-92EE-E68720418F3F}"/>
          </ac:spMkLst>
        </pc:spChg>
        <pc:spChg chg="add mod">
          <ac:chgData name="Maggie Elkin" userId="5987f34cc652b8b1" providerId="LiveId" clId="{6134FC2D-F4A1-406C-B2FD-FCA9AACCCDB2}" dt="2020-02-22T20:13:16.197" v="27058" actId="20577"/>
          <ac:spMkLst>
            <pc:docMk/>
            <pc:sldMk cId="2409981696" sldId="301"/>
            <ac:spMk id="4" creationId="{8BB90ADD-AFB9-4DD5-8A60-BDDF96F5AADB}"/>
          </ac:spMkLst>
        </pc:spChg>
        <pc:spChg chg="add del mod">
          <ac:chgData name="Maggie Elkin" userId="5987f34cc652b8b1" providerId="LiveId" clId="{6134FC2D-F4A1-406C-B2FD-FCA9AACCCDB2}" dt="2020-02-22T19:26:34.666" v="22680"/>
          <ac:spMkLst>
            <pc:docMk/>
            <pc:sldMk cId="2409981696" sldId="301"/>
            <ac:spMk id="5" creationId="{87CD7CC2-7720-42F2-A7B3-7CAF4DAE00B4}"/>
          </ac:spMkLst>
        </pc:spChg>
        <pc:spChg chg="add mod">
          <ac:chgData name="Maggie Elkin" userId="5987f34cc652b8b1" providerId="LiveId" clId="{6134FC2D-F4A1-406C-B2FD-FCA9AACCCDB2}" dt="2020-02-22T19:26:55.477" v="22780" actId="20577"/>
          <ac:spMkLst>
            <pc:docMk/>
            <pc:sldMk cId="2409981696" sldId="301"/>
            <ac:spMk id="6" creationId="{32498E53-6836-4B07-8AC4-DE8DE6D14534}"/>
          </ac:spMkLst>
        </pc:spChg>
        <pc:spChg chg="add mod">
          <ac:chgData name="Maggie Elkin" userId="5987f34cc652b8b1" providerId="LiveId" clId="{6134FC2D-F4A1-406C-B2FD-FCA9AACCCDB2}" dt="2020-02-22T19:28:12.044" v="23065" actId="20577"/>
          <ac:spMkLst>
            <pc:docMk/>
            <pc:sldMk cId="2409981696" sldId="301"/>
            <ac:spMk id="7" creationId="{65EF96A4-A5F2-4D02-9365-D1E7B7EA9B25}"/>
          </ac:spMkLst>
        </pc:spChg>
        <pc:spChg chg="add mod">
          <ac:chgData name="Maggie Elkin" userId="5987f34cc652b8b1" providerId="LiveId" clId="{6134FC2D-F4A1-406C-B2FD-FCA9AACCCDB2}" dt="2020-02-22T20:11:36.881" v="26900" actId="20577"/>
          <ac:spMkLst>
            <pc:docMk/>
            <pc:sldMk cId="2409981696" sldId="301"/>
            <ac:spMk id="8" creationId="{6B1A5598-74C3-4785-B8F2-9E259AAAE45A}"/>
          </ac:spMkLst>
        </pc:spChg>
      </pc:sldChg>
      <pc:sldChg chg="addSp delSp modSp add mod setBg">
        <pc:chgData name="Maggie Elkin" userId="5987f34cc652b8b1" providerId="LiveId" clId="{6134FC2D-F4A1-406C-B2FD-FCA9AACCCDB2}" dt="2020-02-23T21:16:37.870" v="37039" actId="20577"/>
        <pc:sldMkLst>
          <pc:docMk/>
          <pc:sldMk cId="3709097527" sldId="302"/>
        </pc:sldMkLst>
        <pc:spChg chg="mod">
          <ac:chgData name="Maggie Elkin" userId="5987f34cc652b8b1" providerId="LiveId" clId="{6134FC2D-F4A1-406C-B2FD-FCA9AACCCDB2}" dt="2020-02-22T18:06:58.894" v="17980" actId="26606"/>
          <ac:spMkLst>
            <pc:docMk/>
            <pc:sldMk cId="3709097527" sldId="302"/>
            <ac:spMk id="2" creationId="{19490465-BE2B-442F-A558-152A754A2347}"/>
          </ac:spMkLst>
        </pc:spChg>
        <pc:spChg chg="del">
          <ac:chgData name="Maggie Elkin" userId="5987f34cc652b8b1" providerId="LiveId" clId="{6134FC2D-F4A1-406C-B2FD-FCA9AACCCDB2}" dt="2020-02-22T18:06:05.395" v="17977"/>
          <ac:spMkLst>
            <pc:docMk/>
            <pc:sldMk cId="3709097527" sldId="302"/>
            <ac:spMk id="3" creationId="{3A9323A5-5792-4629-A92E-12A05C657993}"/>
          </ac:spMkLst>
        </pc:spChg>
        <pc:spChg chg="add del mod">
          <ac:chgData name="Maggie Elkin" userId="5987f34cc652b8b1" providerId="LiveId" clId="{6134FC2D-F4A1-406C-B2FD-FCA9AACCCDB2}" dt="2020-02-22T18:06:07.449" v="17978"/>
          <ac:spMkLst>
            <pc:docMk/>
            <pc:sldMk cId="3709097527" sldId="302"/>
            <ac:spMk id="4" creationId="{536308A2-CCB4-4047-BB36-E4BAA2489CC3}"/>
          </ac:spMkLst>
        </pc:spChg>
        <pc:spChg chg="add del mod">
          <ac:chgData name="Maggie Elkin" userId="5987f34cc652b8b1" providerId="LiveId" clId="{6134FC2D-F4A1-406C-B2FD-FCA9AACCCDB2}" dt="2020-02-22T18:06:07.449" v="17978"/>
          <ac:spMkLst>
            <pc:docMk/>
            <pc:sldMk cId="3709097527" sldId="302"/>
            <ac:spMk id="5" creationId="{6253624C-B567-4D50-92A6-7A6D968A219C}"/>
          </ac:spMkLst>
        </pc:spChg>
        <pc:spChg chg="add del mod">
          <ac:chgData name="Maggie Elkin" userId="5987f34cc652b8b1" providerId="LiveId" clId="{6134FC2D-F4A1-406C-B2FD-FCA9AACCCDB2}" dt="2020-02-22T18:06:07.449" v="17978"/>
          <ac:spMkLst>
            <pc:docMk/>
            <pc:sldMk cId="3709097527" sldId="302"/>
            <ac:spMk id="6" creationId="{7DFDB0DE-B424-41D4-A07B-3E1133A86C62}"/>
          </ac:spMkLst>
        </pc:spChg>
        <pc:spChg chg="add del mod">
          <ac:chgData name="Maggie Elkin" userId="5987f34cc652b8b1" providerId="LiveId" clId="{6134FC2D-F4A1-406C-B2FD-FCA9AACCCDB2}" dt="2020-02-22T18:06:07.449" v="17978"/>
          <ac:spMkLst>
            <pc:docMk/>
            <pc:sldMk cId="3709097527" sldId="302"/>
            <ac:spMk id="7" creationId="{7A0A2567-D0E2-4812-B7A0-5E7103B69DE7}"/>
          </ac:spMkLst>
        </pc:spChg>
        <pc:spChg chg="add mod">
          <ac:chgData name="Maggie Elkin" userId="5987f34cc652b8b1" providerId="LiveId" clId="{6134FC2D-F4A1-406C-B2FD-FCA9AACCCDB2}" dt="2020-02-23T21:16:37.870" v="37039" actId="20577"/>
          <ac:spMkLst>
            <pc:docMk/>
            <pc:sldMk cId="3709097527" sldId="302"/>
            <ac:spMk id="8" creationId="{9061C102-5715-4CC3-850A-7E14F19B8390}"/>
          </ac:spMkLst>
        </pc:spChg>
        <pc:spChg chg="add del mod">
          <ac:chgData name="Maggie Elkin" userId="5987f34cc652b8b1" providerId="LiveId" clId="{6134FC2D-F4A1-406C-B2FD-FCA9AACCCDB2}" dt="2020-02-22T18:06:56.544" v="17979"/>
          <ac:spMkLst>
            <pc:docMk/>
            <pc:sldMk cId="3709097527" sldId="302"/>
            <ac:spMk id="9" creationId="{74672CDF-A30A-403C-99D4-5B13A5FCEE1F}"/>
          </ac:spMkLst>
        </pc:spChg>
        <pc:spChg chg="add mod">
          <ac:chgData name="Maggie Elkin" userId="5987f34cc652b8b1" providerId="LiveId" clId="{6134FC2D-F4A1-406C-B2FD-FCA9AACCCDB2}" dt="2020-02-23T21:16:05.178" v="37032" actId="255"/>
          <ac:spMkLst>
            <pc:docMk/>
            <pc:sldMk cId="3709097527" sldId="302"/>
            <ac:spMk id="10" creationId="{2E2B879B-74C0-4508-B278-CF2889314FEE}"/>
          </ac:spMkLst>
        </pc:spChg>
        <pc:spChg chg="add">
          <ac:chgData name="Maggie Elkin" userId="5987f34cc652b8b1" providerId="LiveId" clId="{6134FC2D-F4A1-406C-B2FD-FCA9AACCCDB2}" dt="2020-02-22T18:06:58.894" v="17980" actId="26606"/>
          <ac:spMkLst>
            <pc:docMk/>
            <pc:sldMk cId="3709097527" sldId="302"/>
            <ac:spMk id="71" creationId="{53576798-7F98-4C7F-B6C7-6D41B5A7E927}"/>
          </ac:spMkLst>
        </pc:spChg>
        <pc:picChg chg="add mod">
          <ac:chgData name="Maggie Elkin" userId="5987f34cc652b8b1" providerId="LiveId" clId="{6134FC2D-F4A1-406C-B2FD-FCA9AACCCDB2}" dt="2020-02-22T18:06:58.894" v="17980" actId="26606"/>
          <ac:picMkLst>
            <pc:docMk/>
            <pc:sldMk cId="3709097527" sldId="302"/>
            <ac:picMk id="2050" creationId="{8B754FA3-DD10-4278-A1C3-E5D672F0948D}"/>
          </ac:picMkLst>
        </pc:picChg>
      </pc:sldChg>
      <pc:sldChg chg="modSp add del ord">
        <pc:chgData name="Maggie Elkin" userId="5987f34cc652b8b1" providerId="LiveId" clId="{6134FC2D-F4A1-406C-B2FD-FCA9AACCCDB2}" dt="2020-02-23T21:08:00.699" v="36181" actId="2696"/>
        <pc:sldMkLst>
          <pc:docMk/>
          <pc:sldMk cId="2913772577" sldId="303"/>
        </pc:sldMkLst>
        <pc:spChg chg="mod">
          <ac:chgData name="Maggie Elkin" userId="5987f34cc652b8b1" providerId="LiveId" clId="{6134FC2D-F4A1-406C-B2FD-FCA9AACCCDB2}" dt="2020-02-17T01:54:29.870" v="15760" actId="20577"/>
          <ac:spMkLst>
            <pc:docMk/>
            <pc:sldMk cId="2913772577" sldId="303"/>
            <ac:spMk id="2" creationId="{978D71C4-26E5-4683-B090-A33DA1FE4973}"/>
          </ac:spMkLst>
        </pc:spChg>
        <pc:spChg chg="mod">
          <ac:chgData name="Maggie Elkin" userId="5987f34cc652b8b1" providerId="LiveId" clId="{6134FC2D-F4A1-406C-B2FD-FCA9AACCCDB2}" dt="2020-02-23T21:01:39.456" v="35599" actId="20577"/>
          <ac:spMkLst>
            <pc:docMk/>
            <pc:sldMk cId="2913772577" sldId="303"/>
            <ac:spMk id="3" creationId="{99046392-FA24-46ED-B2A5-C551F8B1E3BD}"/>
          </ac:spMkLst>
        </pc:spChg>
      </pc:sldChg>
      <pc:sldChg chg="modSp del ord">
        <pc:chgData name="Maggie Elkin" userId="5987f34cc652b8b1" providerId="LiveId" clId="{6134FC2D-F4A1-406C-B2FD-FCA9AACCCDB2}" dt="2020-02-23T21:01:07.227" v="35597" actId="2696"/>
        <pc:sldMkLst>
          <pc:docMk/>
          <pc:sldMk cId="1373928059" sldId="304"/>
        </pc:sldMkLst>
        <pc:spChg chg="mod">
          <ac:chgData name="Maggie Elkin" userId="5987f34cc652b8b1" providerId="LiveId" clId="{6134FC2D-F4A1-406C-B2FD-FCA9AACCCDB2}" dt="2020-02-23T20:59:44.641" v="35404" actId="6549"/>
          <ac:spMkLst>
            <pc:docMk/>
            <pc:sldMk cId="1373928059" sldId="304"/>
            <ac:spMk id="3" creationId="{F8E9A1D2-E415-4334-ACBC-608EA89C71AB}"/>
          </ac:spMkLst>
        </pc:spChg>
      </pc:sldChg>
      <pc:sldChg chg="modSp add">
        <pc:chgData name="Maggie Elkin" userId="5987f34cc652b8b1" providerId="LiveId" clId="{6134FC2D-F4A1-406C-B2FD-FCA9AACCCDB2}" dt="2020-02-22T17:50:45.509" v="17075" actId="20577"/>
        <pc:sldMkLst>
          <pc:docMk/>
          <pc:sldMk cId="2014014033" sldId="305"/>
        </pc:sldMkLst>
        <pc:spChg chg="mod">
          <ac:chgData name="Maggie Elkin" userId="5987f34cc652b8b1" providerId="LiveId" clId="{6134FC2D-F4A1-406C-B2FD-FCA9AACCCDB2}" dt="2020-02-22T17:46:42.263" v="16321" actId="20577"/>
          <ac:spMkLst>
            <pc:docMk/>
            <pc:sldMk cId="2014014033" sldId="305"/>
            <ac:spMk id="2" creationId="{525CA1D9-6F04-4A6A-AB16-3BEE3FC28490}"/>
          </ac:spMkLst>
        </pc:spChg>
        <pc:spChg chg="mod">
          <ac:chgData name="Maggie Elkin" userId="5987f34cc652b8b1" providerId="LiveId" clId="{6134FC2D-F4A1-406C-B2FD-FCA9AACCCDB2}" dt="2020-02-22T17:50:45.509" v="17075" actId="20577"/>
          <ac:spMkLst>
            <pc:docMk/>
            <pc:sldMk cId="2014014033" sldId="305"/>
            <ac:spMk id="3" creationId="{35378851-97C6-458C-B387-04A307FFB0FA}"/>
          </ac:spMkLst>
        </pc:spChg>
      </pc:sldChg>
      <pc:sldChg chg="modSp add">
        <pc:chgData name="Maggie Elkin" userId="5987f34cc652b8b1" providerId="LiveId" clId="{6134FC2D-F4A1-406C-B2FD-FCA9AACCCDB2}" dt="2020-02-23T21:13:17.789" v="36986" actId="20577"/>
        <pc:sldMkLst>
          <pc:docMk/>
          <pc:sldMk cId="4256613523" sldId="306"/>
        </pc:sldMkLst>
        <pc:spChg chg="mod">
          <ac:chgData name="Maggie Elkin" userId="5987f34cc652b8b1" providerId="LiveId" clId="{6134FC2D-F4A1-406C-B2FD-FCA9AACCCDB2}" dt="2020-02-22T17:53:49.225" v="17377" actId="20577"/>
          <ac:spMkLst>
            <pc:docMk/>
            <pc:sldMk cId="4256613523" sldId="306"/>
            <ac:spMk id="2" creationId="{C3E48A96-16D7-420A-A509-8ADD9036859C}"/>
          </ac:spMkLst>
        </pc:spChg>
        <pc:spChg chg="mod">
          <ac:chgData name="Maggie Elkin" userId="5987f34cc652b8b1" providerId="LiveId" clId="{6134FC2D-F4A1-406C-B2FD-FCA9AACCCDB2}" dt="2020-02-23T21:13:17.789" v="36986" actId="20577"/>
          <ac:spMkLst>
            <pc:docMk/>
            <pc:sldMk cId="4256613523" sldId="306"/>
            <ac:spMk id="3" creationId="{90A2FFFA-A2DC-4862-A1F2-928DBB3618DF}"/>
          </ac:spMkLst>
        </pc:spChg>
      </pc:sldChg>
      <pc:sldChg chg="addSp delSp modSp add mod setBg">
        <pc:chgData name="Maggie Elkin" userId="5987f34cc652b8b1" providerId="LiveId" clId="{6134FC2D-F4A1-406C-B2FD-FCA9AACCCDB2}" dt="2020-02-23T21:18:36.653" v="37305" actId="20577"/>
        <pc:sldMkLst>
          <pc:docMk/>
          <pc:sldMk cId="899841074" sldId="307"/>
        </pc:sldMkLst>
        <pc:spChg chg="mod">
          <ac:chgData name="Maggie Elkin" userId="5987f34cc652b8b1" providerId="LiveId" clId="{6134FC2D-F4A1-406C-B2FD-FCA9AACCCDB2}" dt="2020-02-22T18:09:46.320" v="18254" actId="26606"/>
          <ac:spMkLst>
            <pc:docMk/>
            <pc:sldMk cId="899841074" sldId="307"/>
            <ac:spMk id="2" creationId="{EBC79BEE-A20B-4424-A202-067E5EE716E2}"/>
          </ac:spMkLst>
        </pc:spChg>
        <pc:spChg chg="del">
          <ac:chgData name="Maggie Elkin" userId="5987f34cc652b8b1" providerId="LiveId" clId="{6134FC2D-F4A1-406C-B2FD-FCA9AACCCDB2}" dt="2020-02-22T18:09:25.985" v="18249"/>
          <ac:spMkLst>
            <pc:docMk/>
            <pc:sldMk cId="899841074" sldId="307"/>
            <ac:spMk id="3" creationId="{9DE38AFC-7FB2-4631-A0E1-343690181DBA}"/>
          </ac:spMkLst>
        </pc:spChg>
        <pc:spChg chg="add mod">
          <ac:chgData name="Maggie Elkin" userId="5987f34cc652b8b1" providerId="LiveId" clId="{6134FC2D-F4A1-406C-B2FD-FCA9AACCCDB2}" dt="2020-02-23T21:18:36.653" v="37305" actId="20577"/>
          <ac:spMkLst>
            <pc:docMk/>
            <pc:sldMk cId="899841074" sldId="307"/>
            <ac:spMk id="4" creationId="{8834BDA6-3E32-4B10-9663-5E69D305B0F8}"/>
          </ac:spMkLst>
        </pc:spChg>
        <pc:spChg chg="add del mod">
          <ac:chgData name="Maggie Elkin" userId="5987f34cc652b8b1" providerId="LiveId" clId="{6134FC2D-F4A1-406C-B2FD-FCA9AACCCDB2}" dt="2020-02-22T18:09:36.585" v="18250"/>
          <ac:spMkLst>
            <pc:docMk/>
            <pc:sldMk cId="899841074" sldId="307"/>
            <ac:spMk id="5" creationId="{82929C8A-040C-4C3C-BE66-3756DD12A6C4}"/>
          </ac:spMkLst>
        </pc:spChg>
        <pc:spChg chg="add mod">
          <ac:chgData name="Maggie Elkin" userId="5987f34cc652b8b1" providerId="LiveId" clId="{6134FC2D-F4A1-406C-B2FD-FCA9AACCCDB2}" dt="2020-02-22T18:09:44.689" v="18253"/>
          <ac:spMkLst>
            <pc:docMk/>
            <pc:sldMk cId="899841074" sldId="307"/>
            <ac:spMk id="6" creationId="{18BBD850-5B6E-48E3-8971-A6EEC848D55C}"/>
          </ac:spMkLst>
        </pc:spChg>
        <pc:spChg chg="add mod">
          <ac:chgData name="Maggie Elkin" userId="5987f34cc652b8b1" providerId="LiveId" clId="{6134FC2D-F4A1-406C-B2FD-FCA9AACCCDB2}" dt="2020-02-23T21:17:26.178" v="37057" actId="255"/>
          <ac:spMkLst>
            <pc:docMk/>
            <pc:sldMk cId="899841074" sldId="307"/>
            <ac:spMk id="7" creationId="{CAA03A70-D332-4A90-ACC1-82A3B44F31FE}"/>
          </ac:spMkLst>
        </pc:spChg>
        <pc:spChg chg="add">
          <ac:chgData name="Maggie Elkin" userId="5987f34cc652b8b1" providerId="LiveId" clId="{6134FC2D-F4A1-406C-B2FD-FCA9AACCCDB2}" dt="2020-02-22T18:09:46.320" v="18254" actId="26606"/>
          <ac:spMkLst>
            <pc:docMk/>
            <pc:sldMk cId="899841074" sldId="307"/>
            <ac:spMk id="71" creationId="{53576798-7F98-4C7F-B6C7-6D41B5A7E927}"/>
          </ac:spMkLst>
        </pc:spChg>
        <pc:picChg chg="add mod">
          <ac:chgData name="Maggie Elkin" userId="5987f34cc652b8b1" providerId="LiveId" clId="{6134FC2D-F4A1-406C-B2FD-FCA9AACCCDB2}" dt="2020-02-22T18:09:46.320" v="18254" actId="26606"/>
          <ac:picMkLst>
            <pc:docMk/>
            <pc:sldMk cId="899841074" sldId="307"/>
            <ac:picMk id="3074" creationId="{798F5E76-0CC7-416E-86F2-99136EA8B1FF}"/>
          </ac:picMkLst>
        </pc:picChg>
      </pc:sldChg>
      <pc:sldChg chg="addSp delSp modSp add mod setBg">
        <pc:chgData name="Maggie Elkin" userId="5987f34cc652b8b1" providerId="LiveId" clId="{6134FC2D-F4A1-406C-B2FD-FCA9AACCCDB2}" dt="2020-02-23T21:17:13.799" v="37056" actId="20577"/>
        <pc:sldMkLst>
          <pc:docMk/>
          <pc:sldMk cId="1635109231" sldId="308"/>
        </pc:sldMkLst>
        <pc:spChg chg="mod">
          <ac:chgData name="Maggie Elkin" userId="5987f34cc652b8b1" providerId="LiveId" clId="{6134FC2D-F4A1-406C-B2FD-FCA9AACCCDB2}" dt="2020-02-23T21:16:47.085" v="37041" actId="20577"/>
          <ac:spMkLst>
            <pc:docMk/>
            <pc:sldMk cId="1635109231" sldId="308"/>
            <ac:spMk id="2" creationId="{6C59429F-EDE8-4DB7-AF39-188515ABE037}"/>
          </ac:spMkLst>
        </pc:spChg>
        <pc:spChg chg="del">
          <ac:chgData name="Maggie Elkin" userId="5987f34cc652b8b1" providerId="LiveId" clId="{6134FC2D-F4A1-406C-B2FD-FCA9AACCCDB2}" dt="2020-02-22T18:16:23.921" v="18892"/>
          <ac:spMkLst>
            <pc:docMk/>
            <pc:sldMk cId="1635109231" sldId="308"/>
            <ac:spMk id="3" creationId="{C2C335E7-61C1-4AD4-AF93-956C4A94ACD4}"/>
          </ac:spMkLst>
        </pc:spChg>
        <pc:spChg chg="add del mod">
          <ac:chgData name="Maggie Elkin" userId="5987f34cc652b8b1" providerId="LiveId" clId="{6134FC2D-F4A1-406C-B2FD-FCA9AACCCDB2}" dt="2020-02-22T18:16:25.985" v="18893"/>
          <ac:spMkLst>
            <pc:docMk/>
            <pc:sldMk cId="1635109231" sldId="308"/>
            <ac:spMk id="4" creationId="{BF31CB72-31CE-4DBC-A5A8-4E152E1681E3}"/>
          </ac:spMkLst>
        </pc:spChg>
        <pc:spChg chg="add del mod">
          <ac:chgData name="Maggie Elkin" userId="5987f34cc652b8b1" providerId="LiveId" clId="{6134FC2D-F4A1-406C-B2FD-FCA9AACCCDB2}" dt="2020-02-22T18:16:25.985" v="18893"/>
          <ac:spMkLst>
            <pc:docMk/>
            <pc:sldMk cId="1635109231" sldId="308"/>
            <ac:spMk id="5" creationId="{98EF64AA-B555-422B-883B-10958F37CB41}"/>
          </ac:spMkLst>
        </pc:spChg>
        <pc:spChg chg="add del mod">
          <ac:chgData name="Maggie Elkin" userId="5987f34cc652b8b1" providerId="LiveId" clId="{6134FC2D-F4A1-406C-B2FD-FCA9AACCCDB2}" dt="2020-02-22T18:16:25.985" v="18893"/>
          <ac:spMkLst>
            <pc:docMk/>
            <pc:sldMk cId="1635109231" sldId="308"/>
            <ac:spMk id="6" creationId="{4B0EEAE1-69DC-4993-959D-B755C26C49DF}"/>
          </ac:spMkLst>
        </pc:spChg>
        <pc:spChg chg="add del mod">
          <ac:chgData name="Maggie Elkin" userId="5987f34cc652b8b1" providerId="LiveId" clId="{6134FC2D-F4A1-406C-B2FD-FCA9AACCCDB2}" dt="2020-02-22T18:16:25.985" v="18893"/>
          <ac:spMkLst>
            <pc:docMk/>
            <pc:sldMk cId="1635109231" sldId="308"/>
            <ac:spMk id="7" creationId="{45683FE8-E575-45DB-AEC9-97341D3B06E1}"/>
          </ac:spMkLst>
        </pc:spChg>
        <pc:spChg chg="add mod">
          <ac:chgData name="Maggie Elkin" userId="5987f34cc652b8b1" providerId="LiveId" clId="{6134FC2D-F4A1-406C-B2FD-FCA9AACCCDB2}" dt="2020-02-23T21:17:13.799" v="37056" actId="20577"/>
          <ac:spMkLst>
            <pc:docMk/>
            <pc:sldMk cId="1635109231" sldId="308"/>
            <ac:spMk id="8" creationId="{B67511FF-F09B-42C7-8E84-CE6E782F85C0}"/>
          </ac:spMkLst>
        </pc:spChg>
        <pc:spChg chg="add del mod">
          <ac:chgData name="Maggie Elkin" userId="5987f34cc652b8b1" providerId="LiveId" clId="{6134FC2D-F4A1-406C-B2FD-FCA9AACCCDB2}" dt="2020-02-22T18:16:51.778" v="18957"/>
          <ac:spMkLst>
            <pc:docMk/>
            <pc:sldMk cId="1635109231" sldId="308"/>
            <ac:spMk id="9" creationId="{A45CA55B-778B-41FF-B758-783540BD6E5F}"/>
          </ac:spMkLst>
        </pc:spChg>
        <pc:spChg chg="add mod">
          <ac:chgData name="Maggie Elkin" userId="5987f34cc652b8b1" providerId="LiveId" clId="{6134FC2D-F4A1-406C-B2FD-FCA9AACCCDB2}" dt="2020-02-22T18:21:14.424" v="19342" actId="404"/>
          <ac:spMkLst>
            <pc:docMk/>
            <pc:sldMk cId="1635109231" sldId="308"/>
            <ac:spMk id="10" creationId="{CBE44B6C-A552-4F93-9641-1D129455F4D1}"/>
          </ac:spMkLst>
        </pc:spChg>
        <pc:spChg chg="add">
          <ac:chgData name="Maggie Elkin" userId="5987f34cc652b8b1" providerId="LiveId" clId="{6134FC2D-F4A1-406C-B2FD-FCA9AACCCDB2}" dt="2020-02-22T18:21:06.544" v="19333" actId="26606"/>
          <ac:spMkLst>
            <pc:docMk/>
            <pc:sldMk cId="1635109231" sldId="308"/>
            <ac:spMk id="71" creationId="{53576798-7F98-4C7F-B6C7-6D41B5A7E927}"/>
          </ac:spMkLst>
        </pc:spChg>
        <pc:picChg chg="add mod">
          <ac:chgData name="Maggie Elkin" userId="5987f34cc652b8b1" providerId="LiveId" clId="{6134FC2D-F4A1-406C-B2FD-FCA9AACCCDB2}" dt="2020-02-22T18:21:06.544" v="19333" actId="26606"/>
          <ac:picMkLst>
            <pc:docMk/>
            <pc:sldMk cId="1635109231" sldId="308"/>
            <ac:picMk id="4098" creationId="{715A4F88-DF85-4643-971C-107C7A800A4A}"/>
          </ac:picMkLst>
        </pc:picChg>
      </pc:sldChg>
      <pc:sldChg chg="addSp delSp modSp add">
        <pc:chgData name="Maggie Elkin" userId="5987f34cc652b8b1" providerId="LiveId" clId="{6134FC2D-F4A1-406C-B2FD-FCA9AACCCDB2}" dt="2020-02-23T21:19:38.119" v="37378" actId="20577"/>
        <pc:sldMkLst>
          <pc:docMk/>
          <pc:sldMk cId="3699879642" sldId="309"/>
        </pc:sldMkLst>
        <pc:spChg chg="mod">
          <ac:chgData name="Maggie Elkin" userId="5987f34cc652b8b1" providerId="LiveId" clId="{6134FC2D-F4A1-406C-B2FD-FCA9AACCCDB2}" dt="2020-02-23T21:19:38.119" v="37378" actId="20577"/>
          <ac:spMkLst>
            <pc:docMk/>
            <pc:sldMk cId="3699879642" sldId="309"/>
            <ac:spMk id="2" creationId="{BBEE1804-DCF9-41C3-AE0A-23CA18903390}"/>
          </ac:spMkLst>
        </pc:spChg>
        <pc:spChg chg="mod">
          <ac:chgData name="Maggie Elkin" userId="5987f34cc652b8b1" providerId="LiveId" clId="{6134FC2D-F4A1-406C-B2FD-FCA9AACCCDB2}" dt="2020-02-23T21:19:25.133" v="37347" actId="20577"/>
          <ac:spMkLst>
            <pc:docMk/>
            <pc:sldMk cId="3699879642" sldId="309"/>
            <ac:spMk id="3" creationId="{5F578F1F-5BE2-4F43-B855-3B13F2D0D1E0}"/>
          </ac:spMkLst>
        </pc:spChg>
        <pc:spChg chg="del">
          <ac:chgData name="Maggie Elkin" userId="5987f34cc652b8b1" providerId="LiveId" clId="{6134FC2D-F4A1-406C-B2FD-FCA9AACCCDB2}" dt="2020-02-22T18:22:26.464" v="19365" actId="931"/>
          <ac:spMkLst>
            <pc:docMk/>
            <pc:sldMk cId="3699879642" sldId="309"/>
            <ac:spMk id="4" creationId="{EFC3CB21-58AB-4380-BE36-F677231AB9BF}"/>
          </ac:spMkLst>
        </pc:spChg>
        <pc:spChg chg="add del mod">
          <ac:chgData name="Maggie Elkin" userId="5987f34cc652b8b1" providerId="LiveId" clId="{6134FC2D-F4A1-406C-B2FD-FCA9AACCCDB2}" dt="2020-02-22T18:22:34.927" v="19368"/>
          <ac:spMkLst>
            <pc:docMk/>
            <pc:sldMk cId="3699879642" sldId="309"/>
            <ac:spMk id="7" creationId="{0E1F94F9-A524-46BD-83CE-EFF4B405CF17}"/>
          </ac:spMkLst>
        </pc:spChg>
        <pc:spChg chg="add mod">
          <ac:chgData name="Maggie Elkin" userId="5987f34cc652b8b1" providerId="LiveId" clId="{6134FC2D-F4A1-406C-B2FD-FCA9AACCCDB2}" dt="2020-02-23T21:18:48.473" v="37306" actId="255"/>
          <ac:spMkLst>
            <pc:docMk/>
            <pc:sldMk cId="3699879642" sldId="309"/>
            <ac:spMk id="8" creationId="{8F9662C2-9EE3-4ADA-8160-E7F3645CF9C9}"/>
          </ac:spMkLst>
        </pc:spChg>
        <pc:picChg chg="add mod">
          <ac:chgData name="Maggie Elkin" userId="5987f34cc652b8b1" providerId="LiveId" clId="{6134FC2D-F4A1-406C-B2FD-FCA9AACCCDB2}" dt="2020-02-22T18:22:26.464" v="19365" actId="931"/>
          <ac:picMkLst>
            <pc:docMk/>
            <pc:sldMk cId="3699879642" sldId="309"/>
            <ac:picMk id="6" creationId="{263DD808-F7AF-424D-A38C-A8F30CB584A0}"/>
          </ac:picMkLst>
        </pc:picChg>
      </pc:sldChg>
      <pc:sldChg chg="addSp delSp modSp add mod setBg">
        <pc:chgData name="Maggie Elkin" userId="5987f34cc652b8b1" providerId="LiveId" clId="{6134FC2D-F4A1-406C-B2FD-FCA9AACCCDB2}" dt="2020-02-23T21:20:35.394" v="37379" actId="255"/>
        <pc:sldMkLst>
          <pc:docMk/>
          <pc:sldMk cId="717182854" sldId="310"/>
        </pc:sldMkLst>
        <pc:spChg chg="mod">
          <ac:chgData name="Maggie Elkin" userId="5987f34cc652b8b1" providerId="LiveId" clId="{6134FC2D-F4A1-406C-B2FD-FCA9AACCCDB2}" dt="2020-02-22T18:34:12.137" v="20376" actId="26606"/>
          <ac:spMkLst>
            <pc:docMk/>
            <pc:sldMk cId="717182854" sldId="310"/>
            <ac:spMk id="2" creationId="{4488AABB-2129-4FB7-8B10-2409CCE5B0D0}"/>
          </ac:spMkLst>
        </pc:spChg>
        <pc:spChg chg="mod">
          <ac:chgData name="Maggie Elkin" userId="5987f34cc652b8b1" providerId="LiveId" clId="{6134FC2D-F4A1-406C-B2FD-FCA9AACCCDB2}" dt="2020-02-22T19:02:53.574" v="21713" actId="403"/>
          <ac:spMkLst>
            <pc:docMk/>
            <pc:sldMk cId="717182854" sldId="310"/>
            <ac:spMk id="3" creationId="{64E011F6-E485-416E-A681-6660259299DC}"/>
          </ac:spMkLst>
        </pc:spChg>
        <pc:spChg chg="add del mod">
          <ac:chgData name="Maggie Elkin" userId="5987f34cc652b8b1" providerId="LiveId" clId="{6134FC2D-F4A1-406C-B2FD-FCA9AACCCDB2}" dt="2020-02-22T18:34:01.509" v="20375"/>
          <ac:spMkLst>
            <pc:docMk/>
            <pc:sldMk cId="717182854" sldId="310"/>
            <ac:spMk id="4" creationId="{1E0FAA86-71EB-4A93-A90C-4AF545440074}"/>
          </ac:spMkLst>
        </pc:spChg>
        <pc:spChg chg="add del mod">
          <ac:chgData name="Maggie Elkin" userId="5987f34cc652b8b1" providerId="LiveId" clId="{6134FC2D-F4A1-406C-B2FD-FCA9AACCCDB2}" dt="2020-02-22T18:34:14.688" v="20381"/>
          <ac:spMkLst>
            <pc:docMk/>
            <pc:sldMk cId="717182854" sldId="310"/>
            <ac:spMk id="6" creationId="{DB7B4681-89AF-43DE-993D-31F50C059480}"/>
          </ac:spMkLst>
        </pc:spChg>
        <pc:spChg chg="add mod">
          <ac:chgData name="Maggie Elkin" userId="5987f34cc652b8b1" providerId="LiveId" clId="{6134FC2D-F4A1-406C-B2FD-FCA9AACCCDB2}" dt="2020-02-23T21:20:35.394" v="37379" actId="255"/>
          <ac:spMkLst>
            <pc:docMk/>
            <pc:sldMk cId="717182854" sldId="310"/>
            <ac:spMk id="8" creationId="{C7849CD4-BECF-4983-B17A-416AF4DB78CA}"/>
          </ac:spMkLst>
        </pc:spChg>
        <pc:spChg chg="add">
          <ac:chgData name="Maggie Elkin" userId="5987f34cc652b8b1" providerId="LiveId" clId="{6134FC2D-F4A1-406C-B2FD-FCA9AACCCDB2}" dt="2020-02-22T18:34:12.137" v="20376" actId="26606"/>
          <ac:spMkLst>
            <pc:docMk/>
            <pc:sldMk cId="717182854" sldId="310"/>
            <ac:spMk id="10" creationId="{53576798-7F98-4C7F-B6C7-6D41B5A7E927}"/>
          </ac:spMkLst>
        </pc:spChg>
        <pc:picChg chg="add mod">
          <ac:chgData name="Maggie Elkin" userId="5987f34cc652b8b1" providerId="LiveId" clId="{6134FC2D-F4A1-406C-B2FD-FCA9AACCCDB2}" dt="2020-02-22T19:02:43.716" v="21707" actId="1076"/>
          <ac:picMkLst>
            <pc:docMk/>
            <pc:sldMk cId="717182854" sldId="310"/>
            <ac:picMk id="5" creationId="{CE58D378-F097-42B5-98D8-8D2C76C7C17D}"/>
          </ac:picMkLst>
        </pc:picChg>
        <pc:picChg chg="add del">
          <ac:chgData name="Maggie Elkin" userId="5987f34cc652b8b1" providerId="LiveId" clId="{6134FC2D-F4A1-406C-B2FD-FCA9AACCCDB2}" dt="2020-02-22T18:34:14.687" v="20379"/>
          <ac:picMkLst>
            <pc:docMk/>
            <pc:sldMk cId="717182854" sldId="310"/>
            <ac:picMk id="7" creationId="{349F5748-CF08-4ADB-B855-EB5EC34EFA92}"/>
          </ac:picMkLst>
        </pc:picChg>
      </pc:sldChg>
      <pc:sldChg chg="add del">
        <pc:chgData name="Maggie Elkin" userId="5987f34cc652b8b1" providerId="LiveId" clId="{6134FC2D-F4A1-406C-B2FD-FCA9AACCCDB2}" dt="2020-02-22T18:43:21.700" v="20942"/>
        <pc:sldMkLst>
          <pc:docMk/>
          <pc:sldMk cId="405544251" sldId="311"/>
        </pc:sldMkLst>
      </pc:sldChg>
      <pc:sldChg chg="modSp add del">
        <pc:chgData name="Maggie Elkin" userId="5987f34cc652b8b1" providerId="LiveId" clId="{6134FC2D-F4A1-406C-B2FD-FCA9AACCCDB2}" dt="2020-02-22T18:45:57.801" v="21427" actId="2696"/>
        <pc:sldMkLst>
          <pc:docMk/>
          <pc:sldMk cId="1936992892" sldId="311"/>
        </pc:sldMkLst>
        <pc:spChg chg="mod">
          <ac:chgData name="Maggie Elkin" userId="5987f34cc652b8b1" providerId="LiveId" clId="{6134FC2D-F4A1-406C-B2FD-FCA9AACCCDB2}" dt="2020-02-22T18:43:28.471" v="20953" actId="20577"/>
          <ac:spMkLst>
            <pc:docMk/>
            <pc:sldMk cId="1936992892" sldId="311"/>
            <ac:spMk id="2" creationId="{D78AD97B-364B-45B6-A241-697F758082C8}"/>
          </ac:spMkLst>
        </pc:spChg>
        <pc:spChg chg="mod">
          <ac:chgData name="Maggie Elkin" userId="5987f34cc652b8b1" providerId="LiveId" clId="{6134FC2D-F4A1-406C-B2FD-FCA9AACCCDB2}" dt="2020-02-22T18:44:25.776" v="21148" actId="20577"/>
          <ac:spMkLst>
            <pc:docMk/>
            <pc:sldMk cId="1936992892" sldId="311"/>
            <ac:spMk id="4" creationId="{A50D812F-93EC-4928-AD68-B4EB8AC3D28B}"/>
          </ac:spMkLst>
        </pc:spChg>
      </pc:sldChg>
      <pc:sldChg chg="addSp delSp modSp add mod setBg">
        <pc:chgData name="Maggie Elkin" userId="5987f34cc652b8b1" providerId="LiveId" clId="{6134FC2D-F4A1-406C-B2FD-FCA9AACCCDB2}" dt="2020-02-23T21:20:52.898" v="37380" actId="255"/>
        <pc:sldMkLst>
          <pc:docMk/>
          <pc:sldMk cId="3343790150" sldId="311"/>
        </pc:sldMkLst>
        <pc:spChg chg="mod">
          <ac:chgData name="Maggie Elkin" userId="5987f34cc652b8b1" providerId="LiveId" clId="{6134FC2D-F4A1-406C-B2FD-FCA9AACCCDB2}" dt="2020-02-22T19:24:33.741" v="22562" actId="26606"/>
          <ac:spMkLst>
            <pc:docMk/>
            <pc:sldMk cId="3343790150" sldId="311"/>
            <ac:spMk id="2" creationId="{75A4C49E-9C57-48AC-9250-13EBB965C698}"/>
          </ac:spMkLst>
        </pc:spChg>
        <pc:spChg chg="mod">
          <ac:chgData name="Maggie Elkin" userId="5987f34cc652b8b1" providerId="LiveId" clId="{6134FC2D-F4A1-406C-B2FD-FCA9AACCCDB2}" dt="2020-02-22T19:24:33.741" v="22562" actId="26606"/>
          <ac:spMkLst>
            <pc:docMk/>
            <pc:sldMk cId="3343790150" sldId="311"/>
            <ac:spMk id="3" creationId="{AB4CF980-B505-43AC-B8EA-BD7296FDD86B}"/>
          </ac:spMkLst>
        </pc:spChg>
        <pc:spChg chg="add del mod">
          <ac:chgData name="Maggie Elkin" userId="5987f34cc652b8b1" providerId="LiveId" clId="{6134FC2D-F4A1-406C-B2FD-FCA9AACCCDB2}" dt="2020-02-22T19:23:34.687" v="22470"/>
          <ac:spMkLst>
            <pc:docMk/>
            <pc:sldMk cId="3343790150" sldId="311"/>
            <ac:spMk id="4" creationId="{AB52F0A5-1C27-4EE4-8D3C-81B68791387C}"/>
          </ac:spMkLst>
        </pc:spChg>
        <pc:spChg chg="add mod">
          <ac:chgData name="Maggie Elkin" userId="5987f34cc652b8b1" providerId="LiveId" clId="{6134FC2D-F4A1-406C-B2FD-FCA9AACCCDB2}" dt="2020-02-23T21:20:52.898" v="37380" actId="255"/>
          <ac:spMkLst>
            <pc:docMk/>
            <pc:sldMk cId="3343790150" sldId="311"/>
            <ac:spMk id="6" creationId="{E34846F3-B1ED-4314-B300-D8FF484F38C8}"/>
          </ac:spMkLst>
        </pc:spChg>
        <pc:spChg chg="add">
          <ac:chgData name="Maggie Elkin" userId="5987f34cc652b8b1" providerId="LiveId" clId="{6134FC2D-F4A1-406C-B2FD-FCA9AACCCDB2}" dt="2020-02-22T19:24:33.741" v="22562" actId="26606"/>
          <ac:spMkLst>
            <pc:docMk/>
            <pc:sldMk cId="3343790150" sldId="311"/>
            <ac:spMk id="10" creationId="{53576798-7F98-4C7F-B6C7-6D41B5A7E927}"/>
          </ac:spMkLst>
        </pc:spChg>
        <pc:picChg chg="add mod modCrop">
          <ac:chgData name="Maggie Elkin" userId="5987f34cc652b8b1" providerId="LiveId" clId="{6134FC2D-F4A1-406C-B2FD-FCA9AACCCDB2}" dt="2020-02-22T19:24:33.741" v="22562" actId="26606"/>
          <ac:picMkLst>
            <pc:docMk/>
            <pc:sldMk cId="3343790150" sldId="311"/>
            <ac:picMk id="5" creationId="{E0EEFC20-8809-42A6-9C53-EDBB551AFBB6}"/>
          </ac:picMkLst>
        </pc:picChg>
      </pc:sldChg>
      <pc:sldChg chg="addSp delSp modSp add mod setBg">
        <pc:chgData name="Maggie Elkin" userId="5987f34cc652b8b1" providerId="LiveId" clId="{6134FC2D-F4A1-406C-B2FD-FCA9AACCCDB2}" dt="2020-02-23T21:21:35.172" v="37382" actId="1076"/>
        <pc:sldMkLst>
          <pc:docMk/>
          <pc:sldMk cId="3891496681" sldId="312"/>
        </pc:sldMkLst>
        <pc:spChg chg="mod">
          <ac:chgData name="Maggie Elkin" userId="5987f34cc652b8b1" providerId="LiveId" clId="{6134FC2D-F4A1-406C-B2FD-FCA9AACCCDB2}" dt="2020-02-22T19:30:46.879" v="23354" actId="26606"/>
          <ac:spMkLst>
            <pc:docMk/>
            <pc:sldMk cId="3891496681" sldId="312"/>
            <ac:spMk id="2" creationId="{016E1665-295E-4FA5-BD6C-F780C789036D}"/>
          </ac:spMkLst>
        </pc:spChg>
        <pc:spChg chg="del">
          <ac:chgData name="Maggie Elkin" userId="5987f34cc652b8b1" providerId="LiveId" clId="{6134FC2D-F4A1-406C-B2FD-FCA9AACCCDB2}" dt="2020-02-22T19:29:53.172" v="23350"/>
          <ac:spMkLst>
            <pc:docMk/>
            <pc:sldMk cId="3891496681" sldId="312"/>
            <ac:spMk id="3" creationId="{15268FB0-FD2C-455D-B423-CCC7DED93C9D}"/>
          </ac:spMkLst>
        </pc:spChg>
        <pc:spChg chg="add mod">
          <ac:chgData name="Maggie Elkin" userId="5987f34cc652b8b1" providerId="LiveId" clId="{6134FC2D-F4A1-406C-B2FD-FCA9AACCCDB2}" dt="2020-02-22T19:45:27.806" v="24259" actId="20577"/>
          <ac:spMkLst>
            <pc:docMk/>
            <pc:sldMk cId="3891496681" sldId="312"/>
            <ac:spMk id="4" creationId="{75D5D094-2EC4-4A90-9AA4-BE0116A6C662}"/>
          </ac:spMkLst>
        </pc:spChg>
        <pc:spChg chg="add del mod">
          <ac:chgData name="Maggie Elkin" userId="5987f34cc652b8b1" providerId="LiveId" clId="{6134FC2D-F4A1-406C-B2FD-FCA9AACCCDB2}" dt="2020-02-22T19:29:55.864" v="23351"/>
          <ac:spMkLst>
            <pc:docMk/>
            <pc:sldMk cId="3891496681" sldId="312"/>
            <ac:spMk id="5" creationId="{D4D7424A-2064-496A-AD61-AB952F2C8DBF}"/>
          </ac:spMkLst>
        </pc:spChg>
        <pc:spChg chg="add mod">
          <ac:chgData name="Maggie Elkin" userId="5987f34cc652b8b1" providerId="LiveId" clId="{6134FC2D-F4A1-406C-B2FD-FCA9AACCCDB2}" dt="2020-02-23T21:21:35.172" v="37382" actId="1076"/>
          <ac:spMkLst>
            <pc:docMk/>
            <pc:sldMk cId="3891496681" sldId="312"/>
            <ac:spMk id="7" creationId="{582FA802-9A4E-41E0-A2DF-5C4B952FCFA0}"/>
          </ac:spMkLst>
        </pc:spChg>
        <pc:spChg chg="add">
          <ac:chgData name="Maggie Elkin" userId="5987f34cc652b8b1" providerId="LiveId" clId="{6134FC2D-F4A1-406C-B2FD-FCA9AACCCDB2}" dt="2020-02-22T19:30:46.879" v="23354" actId="26606"/>
          <ac:spMkLst>
            <pc:docMk/>
            <pc:sldMk cId="3891496681" sldId="312"/>
            <ac:spMk id="11" creationId="{53576798-7F98-4C7F-B6C7-6D41B5A7E927}"/>
          </ac:spMkLst>
        </pc:spChg>
        <pc:picChg chg="add mod">
          <ac:chgData name="Maggie Elkin" userId="5987f34cc652b8b1" providerId="LiveId" clId="{6134FC2D-F4A1-406C-B2FD-FCA9AACCCDB2}" dt="2020-02-22T19:30:46.879" v="23354" actId="26606"/>
          <ac:picMkLst>
            <pc:docMk/>
            <pc:sldMk cId="3891496681" sldId="312"/>
            <ac:picMk id="6" creationId="{6A2EFFC6-7069-429C-82F1-78DFDC636916}"/>
          </ac:picMkLst>
        </pc:picChg>
      </pc:sldChg>
      <pc:sldChg chg="add del">
        <pc:chgData name="Maggie Elkin" userId="5987f34cc652b8b1" providerId="LiveId" clId="{6134FC2D-F4A1-406C-B2FD-FCA9AACCCDB2}" dt="2020-02-22T19:30:39.527" v="23353"/>
        <pc:sldMkLst>
          <pc:docMk/>
          <pc:sldMk cId="556185957" sldId="313"/>
        </pc:sldMkLst>
      </pc:sldChg>
      <pc:sldChg chg="addSp delSp modSp add mod setBg">
        <pc:chgData name="Maggie Elkin" userId="5987f34cc652b8b1" providerId="LiveId" clId="{6134FC2D-F4A1-406C-B2FD-FCA9AACCCDB2}" dt="2020-02-23T21:22:04.303" v="37399" actId="27636"/>
        <pc:sldMkLst>
          <pc:docMk/>
          <pc:sldMk cId="2259190951" sldId="313"/>
        </pc:sldMkLst>
        <pc:spChg chg="mod">
          <ac:chgData name="Maggie Elkin" userId="5987f34cc652b8b1" providerId="LiveId" clId="{6134FC2D-F4A1-406C-B2FD-FCA9AACCCDB2}" dt="2020-02-22T19:46:45.719" v="24261" actId="26606"/>
          <ac:spMkLst>
            <pc:docMk/>
            <pc:sldMk cId="2259190951" sldId="313"/>
            <ac:spMk id="2" creationId="{C8485189-1580-4D37-A3AC-D41C02862398}"/>
          </ac:spMkLst>
        </pc:spChg>
        <pc:spChg chg="del">
          <ac:chgData name="Maggie Elkin" userId="5987f34cc652b8b1" providerId="LiveId" clId="{6134FC2D-F4A1-406C-B2FD-FCA9AACCCDB2}" dt="2020-02-22T19:36:18.322" v="24141"/>
          <ac:spMkLst>
            <pc:docMk/>
            <pc:sldMk cId="2259190951" sldId="313"/>
            <ac:spMk id="3" creationId="{2CAD82CD-EC26-4B6C-AE9E-3F74C25B6593}"/>
          </ac:spMkLst>
        </pc:spChg>
        <pc:spChg chg="del">
          <ac:chgData name="Maggie Elkin" userId="5987f34cc652b8b1" providerId="LiveId" clId="{6134FC2D-F4A1-406C-B2FD-FCA9AACCCDB2}" dt="2020-02-22T19:46:41.150" v="24260"/>
          <ac:spMkLst>
            <pc:docMk/>
            <pc:sldMk cId="2259190951" sldId="313"/>
            <ac:spMk id="4" creationId="{F82C4D03-0385-4E4D-8B95-C184E4B4DF8C}"/>
          </ac:spMkLst>
        </pc:spChg>
        <pc:spChg chg="add del mod">
          <ac:chgData name="Maggie Elkin" userId="5987f34cc652b8b1" providerId="LiveId" clId="{6134FC2D-F4A1-406C-B2FD-FCA9AACCCDB2}" dt="2020-02-22T19:45:03.148" v="24147" actId="478"/>
          <ac:spMkLst>
            <pc:docMk/>
            <pc:sldMk cId="2259190951" sldId="313"/>
            <ac:spMk id="6" creationId="{C440B17A-69E4-4FAD-BF33-08A5D2495513}"/>
          </ac:spMkLst>
        </pc:spChg>
        <pc:spChg chg="add del mod">
          <ac:chgData name="Maggie Elkin" userId="5987f34cc652b8b1" providerId="LiveId" clId="{6134FC2D-F4A1-406C-B2FD-FCA9AACCCDB2}" dt="2020-02-22T19:45:01.822" v="24146" actId="478"/>
          <ac:spMkLst>
            <pc:docMk/>
            <pc:sldMk cId="2259190951" sldId="313"/>
            <ac:spMk id="8" creationId="{7BD6B42D-48DE-4492-B73C-6DB38B9A0646}"/>
          </ac:spMkLst>
        </pc:spChg>
        <pc:spChg chg="add mod">
          <ac:chgData name="Maggie Elkin" userId="5987f34cc652b8b1" providerId="LiveId" clId="{6134FC2D-F4A1-406C-B2FD-FCA9AACCCDB2}" dt="2020-02-23T21:22:04.303" v="37399" actId="27636"/>
          <ac:spMkLst>
            <pc:docMk/>
            <pc:sldMk cId="2259190951" sldId="313"/>
            <ac:spMk id="10" creationId="{98FAC05C-C0A6-404D-885E-F93706CF78CB}"/>
          </ac:spMkLst>
        </pc:spChg>
        <pc:spChg chg="add mod">
          <ac:chgData name="Maggie Elkin" userId="5987f34cc652b8b1" providerId="LiveId" clId="{6134FC2D-F4A1-406C-B2FD-FCA9AACCCDB2}" dt="2020-02-22T19:46:58.507" v="24269" actId="14100"/>
          <ac:spMkLst>
            <pc:docMk/>
            <pc:sldMk cId="2259190951" sldId="313"/>
            <ac:spMk id="11" creationId="{DC10336A-4633-4223-B272-D20B3E6763E0}"/>
          </ac:spMkLst>
        </pc:spChg>
        <pc:spChg chg="add">
          <ac:chgData name="Maggie Elkin" userId="5987f34cc652b8b1" providerId="LiveId" clId="{6134FC2D-F4A1-406C-B2FD-FCA9AACCCDB2}" dt="2020-02-22T19:46:45.719" v="24261" actId="26606"/>
          <ac:spMkLst>
            <pc:docMk/>
            <pc:sldMk cId="2259190951" sldId="313"/>
            <ac:spMk id="71" creationId="{53576798-7F98-4C7F-B6C7-6D41B5A7E927}"/>
          </ac:spMkLst>
        </pc:spChg>
        <pc:picChg chg="add del">
          <ac:chgData name="Maggie Elkin" userId="5987f34cc652b8b1" providerId="LiveId" clId="{6134FC2D-F4A1-406C-B2FD-FCA9AACCCDB2}" dt="2020-02-22T19:45:04.076" v="24148" actId="478"/>
          <ac:picMkLst>
            <pc:docMk/>
            <pc:sldMk cId="2259190951" sldId="313"/>
            <ac:picMk id="5" creationId="{966747CF-9E95-4EB1-B054-12305259281C}"/>
          </ac:picMkLst>
        </pc:picChg>
        <pc:picChg chg="add mod">
          <ac:chgData name="Maggie Elkin" userId="5987f34cc652b8b1" providerId="LiveId" clId="{6134FC2D-F4A1-406C-B2FD-FCA9AACCCDB2}" dt="2020-02-22T19:46:45.719" v="24261" actId="26606"/>
          <ac:picMkLst>
            <pc:docMk/>
            <pc:sldMk cId="2259190951" sldId="313"/>
            <ac:picMk id="5122" creationId="{361C3678-36D8-4309-98CD-B24B97B9CC35}"/>
          </ac:picMkLst>
        </pc:picChg>
      </pc:sldChg>
      <pc:sldChg chg="addSp delSp modSp add mod setBg">
        <pc:chgData name="Maggie Elkin" userId="5987f34cc652b8b1" providerId="LiveId" clId="{6134FC2D-F4A1-406C-B2FD-FCA9AACCCDB2}" dt="2020-02-22T20:10:03.226" v="26667" actId="20577"/>
        <pc:sldMkLst>
          <pc:docMk/>
          <pc:sldMk cId="184523742" sldId="314"/>
        </pc:sldMkLst>
        <pc:spChg chg="add del mod">
          <ac:chgData name="Maggie Elkin" userId="5987f34cc652b8b1" providerId="LiveId" clId="{6134FC2D-F4A1-406C-B2FD-FCA9AACCCDB2}" dt="2020-02-22T20:04:56.369" v="26245" actId="1076"/>
          <ac:spMkLst>
            <pc:docMk/>
            <pc:sldMk cId="184523742" sldId="314"/>
            <ac:spMk id="2" creationId="{43168F75-487F-4B60-A57D-D6A6B43298B0}"/>
          </ac:spMkLst>
        </pc:spChg>
        <pc:spChg chg="del">
          <ac:chgData name="Maggie Elkin" userId="5987f34cc652b8b1" providerId="LiveId" clId="{6134FC2D-F4A1-406C-B2FD-FCA9AACCCDB2}" dt="2020-02-22T19:52:23.901" v="25033" actId="931"/>
          <ac:spMkLst>
            <pc:docMk/>
            <pc:sldMk cId="184523742" sldId="314"/>
            <ac:spMk id="3" creationId="{FA1D83A0-0F34-4AA7-A396-3CE3F1EC523D}"/>
          </ac:spMkLst>
        </pc:spChg>
        <pc:spChg chg="add mod">
          <ac:chgData name="Maggie Elkin" userId="5987f34cc652b8b1" providerId="LiveId" clId="{6134FC2D-F4A1-406C-B2FD-FCA9AACCCDB2}" dt="2020-02-22T20:07:18.856" v="26412" actId="207"/>
          <ac:spMkLst>
            <pc:docMk/>
            <pc:sldMk cId="184523742" sldId="314"/>
            <ac:spMk id="12" creationId="{23423EB2-BCA4-4F8B-AA48-F3E5E6B95091}"/>
          </ac:spMkLst>
        </pc:spChg>
        <pc:spChg chg="add del">
          <ac:chgData name="Maggie Elkin" userId="5987f34cc652b8b1" providerId="LiveId" clId="{6134FC2D-F4A1-406C-B2FD-FCA9AACCCDB2}" dt="2020-02-22T19:52:57.167" v="25048" actId="26606"/>
          <ac:spMkLst>
            <pc:docMk/>
            <pc:sldMk cId="184523742" sldId="314"/>
            <ac:spMk id="15" creationId="{87949219-97A9-4049-90ED-FC8ED2CC2058}"/>
          </ac:spMkLst>
        </pc:spChg>
        <pc:spChg chg="add del">
          <ac:chgData name="Maggie Elkin" userId="5987f34cc652b8b1" providerId="LiveId" clId="{6134FC2D-F4A1-406C-B2FD-FCA9AACCCDB2}" dt="2020-02-22T19:53:24.539" v="25050" actId="26606"/>
          <ac:spMkLst>
            <pc:docMk/>
            <pc:sldMk cId="184523742" sldId="314"/>
            <ac:spMk id="16" creationId="{11114F18-D12D-43C6-895F-5BA92C290CC1}"/>
          </ac:spMkLst>
        </pc:spChg>
        <pc:spChg chg="add mod">
          <ac:chgData name="Maggie Elkin" userId="5987f34cc652b8b1" providerId="LiveId" clId="{6134FC2D-F4A1-406C-B2FD-FCA9AACCCDB2}" dt="2020-02-22T20:07:23.307" v="26414" actId="207"/>
          <ac:spMkLst>
            <pc:docMk/>
            <pc:sldMk cId="184523742" sldId="314"/>
            <ac:spMk id="22" creationId="{77F1BD7F-089D-4A72-8871-05C3B5B01CEA}"/>
          </ac:spMkLst>
        </pc:spChg>
        <pc:spChg chg="add mod">
          <ac:chgData name="Maggie Elkin" userId="5987f34cc652b8b1" providerId="LiveId" clId="{6134FC2D-F4A1-406C-B2FD-FCA9AACCCDB2}" dt="2020-02-22T20:07:48.110" v="26479" actId="20577"/>
          <ac:spMkLst>
            <pc:docMk/>
            <pc:sldMk cId="184523742" sldId="314"/>
            <ac:spMk id="23" creationId="{11C35C97-806B-42EF-A8AB-8FA5A7F8C51B}"/>
          </ac:spMkLst>
        </pc:spChg>
        <pc:spChg chg="add mod">
          <ac:chgData name="Maggie Elkin" userId="5987f34cc652b8b1" providerId="LiveId" clId="{6134FC2D-F4A1-406C-B2FD-FCA9AACCCDB2}" dt="2020-02-22T20:10:03.226" v="26667" actId="20577"/>
          <ac:spMkLst>
            <pc:docMk/>
            <pc:sldMk cId="184523742" sldId="314"/>
            <ac:spMk id="24" creationId="{F2D54691-4301-487E-BFB0-805BD8D5BF54}"/>
          </ac:spMkLst>
        </pc:spChg>
        <pc:spChg chg="add mod">
          <ac:chgData name="Maggie Elkin" userId="5987f34cc652b8b1" providerId="LiveId" clId="{6134FC2D-F4A1-406C-B2FD-FCA9AACCCDB2}" dt="2020-02-22T20:05:21.782" v="26248" actId="6549"/>
          <ac:spMkLst>
            <pc:docMk/>
            <pc:sldMk cId="184523742" sldId="314"/>
            <ac:spMk id="26" creationId="{94EC4BB9-F85E-4814-83E8-BEB1706F1DEB}"/>
          </ac:spMkLst>
        </pc:spChg>
        <pc:spChg chg="add mod">
          <ac:chgData name="Maggie Elkin" userId="5987f34cc652b8b1" providerId="LiveId" clId="{6134FC2D-F4A1-406C-B2FD-FCA9AACCCDB2}" dt="2020-02-22T20:05:56.441" v="26260" actId="14100"/>
          <ac:spMkLst>
            <pc:docMk/>
            <pc:sldMk cId="184523742" sldId="314"/>
            <ac:spMk id="27" creationId="{0780207F-0A81-4E8F-AB72-77EE87F6B224}"/>
          </ac:spMkLst>
        </pc:spChg>
        <pc:spChg chg="add mod">
          <ac:chgData name="Maggie Elkin" userId="5987f34cc652b8b1" providerId="LiveId" clId="{6134FC2D-F4A1-406C-B2FD-FCA9AACCCDB2}" dt="2020-02-22T20:06:31.537" v="26320" actId="1076"/>
          <ac:spMkLst>
            <pc:docMk/>
            <pc:sldMk cId="184523742" sldId="314"/>
            <ac:spMk id="28" creationId="{78D3CF96-8D0A-42B3-A08E-453B46920DDB}"/>
          </ac:spMkLst>
        </pc:spChg>
        <pc:spChg chg="add mod">
          <ac:chgData name="Maggie Elkin" userId="5987f34cc652b8b1" providerId="LiveId" clId="{6134FC2D-F4A1-406C-B2FD-FCA9AACCCDB2}" dt="2020-02-22T20:06:54.801" v="26405" actId="14100"/>
          <ac:spMkLst>
            <pc:docMk/>
            <pc:sldMk cId="184523742" sldId="314"/>
            <ac:spMk id="29" creationId="{33F76E1C-667F-4DE2-8BAE-FD18F962B219}"/>
          </ac:spMkLst>
        </pc:spChg>
        <pc:grpChg chg="add del">
          <ac:chgData name="Maggie Elkin" userId="5987f34cc652b8b1" providerId="LiveId" clId="{6134FC2D-F4A1-406C-B2FD-FCA9AACCCDB2}" dt="2020-02-22T19:53:24.539" v="25050" actId="26606"/>
          <ac:grpSpMkLst>
            <pc:docMk/>
            <pc:sldMk cId="184523742" sldId="314"/>
            <ac:grpSpMk id="18" creationId="{DE2DD4A6-DC96-421E-9E1C-7CD0D26814F8}"/>
          </ac:grpSpMkLst>
        </pc:grpChg>
        <pc:picChg chg="add del mod ord">
          <ac:chgData name="Maggie Elkin" userId="5987f34cc652b8b1" providerId="LiveId" clId="{6134FC2D-F4A1-406C-B2FD-FCA9AACCCDB2}" dt="2020-02-22T20:05:26.970" v="26250" actId="478"/>
          <ac:picMkLst>
            <pc:docMk/>
            <pc:sldMk cId="184523742" sldId="314"/>
            <ac:picMk id="5" creationId="{C0EE4349-4300-45FE-A7EE-C6EB39067F61}"/>
          </ac:picMkLst>
        </pc:picChg>
        <pc:picChg chg="add del mod ord">
          <ac:chgData name="Maggie Elkin" userId="5987f34cc652b8b1" providerId="LiveId" clId="{6134FC2D-F4A1-406C-B2FD-FCA9AACCCDB2}" dt="2020-02-22T20:00:18.339" v="25762" actId="478"/>
          <ac:picMkLst>
            <pc:docMk/>
            <pc:sldMk cId="184523742" sldId="314"/>
            <ac:picMk id="7" creationId="{2FA3F6C5-D87B-4B1A-BE45-8D71F1DD8289}"/>
          </ac:picMkLst>
        </pc:picChg>
        <pc:picChg chg="add mod">
          <ac:chgData name="Maggie Elkin" userId="5987f34cc652b8b1" providerId="LiveId" clId="{6134FC2D-F4A1-406C-B2FD-FCA9AACCCDB2}" dt="2020-02-22T20:06:06.232" v="26265" actId="1076"/>
          <ac:picMkLst>
            <pc:docMk/>
            <pc:sldMk cId="184523742" sldId="314"/>
            <ac:picMk id="9" creationId="{2537ED18-A31A-4E1C-9920-E970C88C512E}"/>
          </ac:picMkLst>
        </pc:picChg>
        <pc:picChg chg="add mod ord">
          <ac:chgData name="Maggie Elkin" userId="5987f34cc652b8b1" providerId="LiveId" clId="{6134FC2D-F4A1-406C-B2FD-FCA9AACCCDB2}" dt="2020-02-22T20:06:03.904" v="26264" actId="1076"/>
          <ac:picMkLst>
            <pc:docMk/>
            <pc:sldMk cId="184523742" sldId="314"/>
            <ac:picMk id="11" creationId="{78E77E9B-BF8E-4D20-A42B-6F9DB8FFAABD}"/>
          </ac:picMkLst>
        </pc:picChg>
        <pc:picChg chg="add mod">
          <ac:chgData name="Maggie Elkin" userId="5987f34cc652b8b1" providerId="LiveId" clId="{6134FC2D-F4A1-406C-B2FD-FCA9AACCCDB2}" dt="2020-02-22T20:05:30.288" v="26251" actId="1076"/>
          <ac:picMkLst>
            <pc:docMk/>
            <pc:sldMk cId="184523742" sldId="314"/>
            <ac:picMk id="14" creationId="{17E6B8EE-3B0B-4876-A68A-1ABF885EAE30}"/>
          </ac:picMkLst>
        </pc:picChg>
        <pc:picChg chg="add mod">
          <ac:chgData name="Maggie Elkin" userId="5987f34cc652b8b1" providerId="LiveId" clId="{6134FC2D-F4A1-406C-B2FD-FCA9AACCCDB2}" dt="2020-02-22T20:06:02.616" v="26263" actId="1076"/>
          <ac:picMkLst>
            <pc:docMk/>
            <pc:sldMk cId="184523742" sldId="314"/>
            <ac:picMk id="25" creationId="{519FE932-C5B5-4CB6-9E28-16CFA7B88E69}"/>
          </ac:picMkLst>
        </pc:picChg>
      </pc:sldChg>
      <pc:sldChg chg="addSp delSp modSp add mod ord setBg">
        <pc:chgData name="Maggie Elkin" userId="5987f34cc652b8b1" providerId="LiveId" clId="{6134FC2D-F4A1-406C-B2FD-FCA9AACCCDB2}" dt="2020-02-23T21:24:21.275" v="37401" actId="255"/>
        <pc:sldMkLst>
          <pc:docMk/>
          <pc:sldMk cId="3011942349" sldId="315"/>
        </pc:sldMkLst>
        <pc:spChg chg="mod">
          <ac:chgData name="Maggie Elkin" userId="5987f34cc652b8b1" providerId="LiveId" clId="{6134FC2D-F4A1-406C-B2FD-FCA9AACCCDB2}" dt="2020-02-22T20:33:02.144" v="28961" actId="20577"/>
          <ac:spMkLst>
            <pc:docMk/>
            <pc:sldMk cId="3011942349" sldId="315"/>
            <ac:spMk id="2" creationId="{62673B6E-3C63-4D4E-8753-A408A0B1B989}"/>
          </ac:spMkLst>
        </pc:spChg>
        <pc:spChg chg="mod">
          <ac:chgData name="Maggie Elkin" userId="5987f34cc652b8b1" providerId="LiveId" clId="{6134FC2D-F4A1-406C-B2FD-FCA9AACCCDB2}" dt="2020-02-22T20:33:20.504" v="28968" actId="27636"/>
          <ac:spMkLst>
            <pc:docMk/>
            <pc:sldMk cId="3011942349" sldId="315"/>
            <ac:spMk id="3" creationId="{D69D91B9-055A-49DE-ABE5-44D322156A3C}"/>
          </ac:spMkLst>
        </pc:spChg>
        <pc:spChg chg="del">
          <ac:chgData name="Maggie Elkin" userId="5987f34cc652b8b1" providerId="LiveId" clId="{6134FC2D-F4A1-406C-B2FD-FCA9AACCCDB2}" dt="2020-02-22T20:16:53.347" v="27060"/>
          <ac:spMkLst>
            <pc:docMk/>
            <pc:sldMk cId="3011942349" sldId="315"/>
            <ac:spMk id="4" creationId="{CB9574E7-4C57-4432-97B3-C6B9DBF260F8}"/>
          </ac:spMkLst>
        </pc:spChg>
        <pc:spChg chg="add del mod">
          <ac:chgData name="Maggie Elkin" userId="5987f34cc652b8b1" providerId="LiveId" clId="{6134FC2D-F4A1-406C-B2FD-FCA9AACCCDB2}" dt="2020-02-22T20:26:38.154" v="28304" actId="931"/>
          <ac:spMkLst>
            <pc:docMk/>
            <pc:sldMk cId="3011942349" sldId="315"/>
            <ac:spMk id="7" creationId="{137DD733-DE66-4B08-BA0B-9B120FEAE2B3}"/>
          </ac:spMkLst>
        </pc:spChg>
        <pc:spChg chg="add del">
          <ac:chgData name="Maggie Elkin" userId="5987f34cc652b8b1" providerId="LiveId" clId="{6134FC2D-F4A1-406C-B2FD-FCA9AACCCDB2}" dt="2020-02-22T20:27:19.387" v="28318" actId="26606"/>
          <ac:spMkLst>
            <pc:docMk/>
            <pc:sldMk cId="3011942349" sldId="315"/>
            <ac:spMk id="10" creationId="{53576798-7F98-4C7F-B6C7-6D41B5A7E927}"/>
          </ac:spMkLst>
        </pc:spChg>
        <pc:spChg chg="add mod">
          <ac:chgData name="Maggie Elkin" userId="5987f34cc652b8b1" providerId="LiveId" clId="{6134FC2D-F4A1-406C-B2FD-FCA9AACCCDB2}" dt="2020-02-22T20:34:49.255" v="29169" actId="14100"/>
          <ac:spMkLst>
            <pc:docMk/>
            <pc:sldMk cId="3011942349" sldId="315"/>
            <ac:spMk id="15" creationId="{7B194D7C-EA0E-4BDD-8C6C-AE668E48D3AD}"/>
          </ac:spMkLst>
        </pc:spChg>
        <pc:spChg chg="add mod">
          <ac:chgData name="Maggie Elkin" userId="5987f34cc652b8b1" providerId="LiveId" clId="{6134FC2D-F4A1-406C-B2FD-FCA9AACCCDB2}" dt="2020-02-23T21:24:21.275" v="37401" actId="255"/>
          <ac:spMkLst>
            <pc:docMk/>
            <pc:sldMk cId="3011942349" sldId="315"/>
            <ac:spMk id="16" creationId="{6B667BB1-550E-42C8-8633-8362AD7C8706}"/>
          </ac:spMkLst>
        </pc:spChg>
        <pc:spChg chg="add">
          <ac:chgData name="Maggie Elkin" userId="5987f34cc652b8b1" providerId="LiveId" clId="{6134FC2D-F4A1-406C-B2FD-FCA9AACCCDB2}" dt="2020-02-22T20:27:19.387" v="28318" actId="26606"/>
          <ac:spMkLst>
            <pc:docMk/>
            <pc:sldMk cId="3011942349" sldId="315"/>
            <ac:spMk id="17" creationId="{F5D8CBC8-202F-4F3E-98DD-70D6FCB78AA9}"/>
          </ac:spMkLst>
        </pc:spChg>
        <pc:spChg chg="add">
          <ac:chgData name="Maggie Elkin" userId="5987f34cc652b8b1" providerId="LiveId" clId="{6134FC2D-F4A1-406C-B2FD-FCA9AACCCDB2}" dt="2020-02-22T20:27:19.387" v="28318" actId="26606"/>
          <ac:spMkLst>
            <pc:docMk/>
            <pc:sldMk cId="3011942349" sldId="315"/>
            <ac:spMk id="19" creationId="{44223E8C-E21D-4649-B5CC-7550031D2540}"/>
          </ac:spMkLst>
        </pc:spChg>
        <pc:spChg chg="add">
          <ac:chgData name="Maggie Elkin" userId="5987f34cc652b8b1" providerId="LiveId" clId="{6134FC2D-F4A1-406C-B2FD-FCA9AACCCDB2}" dt="2020-02-22T20:27:19.387" v="28318" actId="26606"/>
          <ac:spMkLst>
            <pc:docMk/>
            <pc:sldMk cId="3011942349" sldId="315"/>
            <ac:spMk id="21" creationId="{6809F581-2067-4B09-9455-6953906EFFC1}"/>
          </ac:spMkLst>
        </pc:spChg>
        <pc:spChg chg="add">
          <ac:chgData name="Maggie Elkin" userId="5987f34cc652b8b1" providerId="LiveId" clId="{6134FC2D-F4A1-406C-B2FD-FCA9AACCCDB2}" dt="2020-02-22T20:27:19.387" v="28318" actId="26606"/>
          <ac:spMkLst>
            <pc:docMk/>
            <pc:sldMk cId="3011942349" sldId="315"/>
            <ac:spMk id="23" creationId="{A157E0F5-9288-4A63-B919-70D61141F1C4}"/>
          </ac:spMkLst>
        </pc:spChg>
        <pc:picChg chg="add del mod">
          <ac:chgData name="Maggie Elkin" userId="5987f34cc652b8b1" providerId="LiveId" clId="{6134FC2D-F4A1-406C-B2FD-FCA9AACCCDB2}" dt="2020-02-22T20:26:25.403" v="28303" actId="478"/>
          <ac:picMkLst>
            <pc:docMk/>
            <pc:sldMk cId="3011942349" sldId="315"/>
            <ac:picMk id="5" creationId="{DF902187-E1F2-441F-9D9D-7316E04276E8}"/>
          </ac:picMkLst>
        </pc:picChg>
        <pc:picChg chg="add mod modCrop">
          <ac:chgData name="Maggie Elkin" userId="5987f34cc652b8b1" providerId="LiveId" clId="{6134FC2D-F4A1-406C-B2FD-FCA9AACCCDB2}" dt="2020-02-22T20:28:23.111" v="28331" actId="1076"/>
          <ac:picMkLst>
            <pc:docMk/>
            <pc:sldMk cId="3011942349" sldId="315"/>
            <ac:picMk id="9" creationId="{35300A65-9CB3-4BBA-AFC4-CF426187A42F}"/>
          </ac:picMkLst>
        </pc:picChg>
        <pc:picChg chg="add del mod">
          <ac:chgData name="Maggie Elkin" userId="5987f34cc652b8b1" providerId="LiveId" clId="{6134FC2D-F4A1-406C-B2FD-FCA9AACCCDB2}" dt="2020-02-22T20:27:52.593" v="28321" actId="478"/>
          <ac:picMkLst>
            <pc:docMk/>
            <pc:sldMk cId="3011942349" sldId="315"/>
            <ac:picMk id="12" creationId="{DADB8850-5107-4375-BD49-6C62FA0DDEA9}"/>
          </ac:picMkLst>
        </pc:picChg>
        <pc:picChg chg="add mod">
          <ac:chgData name="Maggie Elkin" userId="5987f34cc652b8b1" providerId="LiveId" clId="{6134FC2D-F4A1-406C-B2FD-FCA9AACCCDB2}" dt="2020-02-22T20:28:30.704" v="28332" actId="1440"/>
          <ac:picMkLst>
            <pc:docMk/>
            <pc:sldMk cId="3011942349" sldId="315"/>
            <ac:picMk id="14" creationId="{2B67DB1A-4396-4509-9688-B6AFA334E07D}"/>
          </ac:picMkLst>
        </pc:picChg>
      </pc:sldChg>
      <pc:sldChg chg="addSp delSp modSp add ord">
        <pc:chgData name="Maggie Elkin" userId="5987f34cc652b8b1" providerId="LiveId" clId="{6134FC2D-F4A1-406C-B2FD-FCA9AACCCDB2}" dt="2020-02-22T20:50:10.552" v="30917"/>
        <pc:sldMkLst>
          <pc:docMk/>
          <pc:sldMk cId="877437220" sldId="316"/>
        </pc:sldMkLst>
        <pc:spChg chg="mod">
          <ac:chgData name="Maggie Elkin" userId="5987f34cc652b8b1" providerId="LiveId" clId="{6134FC2D-F4A1-406C-B2FD-FCA9AACCCDB2}" dt="2020-02-22T20:41:55.225" v="29877" actId="20577"/>
          <ac:spMkLst>
            <pc:docMk/>
            <pc:sldMk cId="877437220" sldId="316"/>
            <ac:spMk id="2" creationId="{52046964-76D1-40D4-A49D-F9E4794CF2C9}"/>
          </ac:spMkLst>
        </pc:spChg>
        <pc:spChg chg="add del">
          <ac:chgData name="Maggie Elkin" userId="5987f34cc652b8b1" providerId="LiveId" clId="{6134FC2D-F4A1-406C-B2FD-FCA9AACCCDB2}" dt="2020-02-22T20:37:19.637" v="29287"/>
          <ac:spMkLst>
            <pc:docMk/>
            <pc:sldMk cId="877437220" sldId="316"/>
            <ac:spMk id="3" creationId="{E48BD5CC-5B44-45A7-8F4A-925FB9D1AA79}"/>
          </ac:spMkLst>
        </pc:spChg>
        <pc:spChg chg="add del mod">
          <ac:chgData name="Maggie Elkin" userId="5987f34cc652b8b1" providerId="LiveId" clId="{6134FC2D-F4A1-406C-B2FD-FCA9AACCCDB2}" dt="2020-02-22T20:36:29.347" v="29213"/>
          <ac:spMkLst>
            <pc:docMk/>
            <pc:sldMk cId="877437220" sldId="316"/>
            <ac:spMk id="4" creationId="{51F20D6E-F0FD-4A6C-A0FB-3F5DFD9DB6C6}"/>
          </ac:spMkLst>
        </pc:spChg>
        <pc:spChg chg="add del mod">
          <ac:chgData name="Maggie Elkin" userId="5987f34cc652b8b1" providerId="LiveId" clId="{6134FC2D-F4A1-406C-B2FD-FCA9AACCCDB2}" dt="2020-02-22T20:36:29.347" v="29213"/>
          <ac:spMkLst>
            <pc:docMk/>
            <pc:sldMk cId="877437220" sldId="316"/>
            <ac:spMk id="5" creationId="{8547E5E8-EE5B-4DA6-8450-A82CD546121C}"/>
          </ac:spMkLst>
        </pc:spChg>
        <pc:spChg chg="add del mod">
          <ac:chgData name="Maggie Elkin" userId="5987f34cc652b8b1" providerId="LiveId" clId="{6134FC2D-F4A1-406C-B2FD-FCA9AACCCDB2}" dt="2020-02-22T20:38:36.297" v="29453" actId="478"/>
          <ac:spMkLst>
            <pc:docMk/>
            <pc:sldMk cId="877437220" sldId="316"/>
            <ac:spMk id="6" creationId="{3C365DF8-760E-46E4-A119-C7B784E74353}"/>
          </ac:spMkLst>
        </pc:spChg>
        <pc:spChg chg="add mod">
          <ac:chgData name="Maggie Elkin" userId="5987f34cc652b8b1" providerId="LiveId" clId="{6134FC2D-F4A1-406C-B2FD-FCA9AACCCDB2}" dt="2020-02-22T20:43:30.459" v="30023" actId="20577"/>
          <ac:spMkLst>
            <pc:docMk/>
            <pc:sldMk cId="877437220" sldId="316"/>
            <ac:spMk id="7" creationId="{2F442DF2-D633-44FC-8353-3CE809E2B790}"/>
          </ac:spMkLst>
        </pc:spChg>
        <pc:spChg chg="add del mod">
          <ac:chgData name="Maggie Elkin" userId="5987f34cc652b8b1" providerId="LiveId" clId="{6134FC2D-F4A1-406C-B2FD-FCA9AACCCDB2}" dt="2020-02-22T20:38:37.608" v="29454" actId="478"/>
          <ac:spMkLst>
            <pc:docMk/>
            <pc:sldMk cId="877437220" sldId="316"/>
            <ac:spMk id="8" creationId="{59BEA3A5-CECA-473E-8F74-4C93FA696530}"/>
          </ac:spMkLst>
        </pc:spChg>
        <pc:spChg chg="add mod">
          <ac:chgData name="Maggie Elkin" userId="5987f34cc652b8b1" providerId="LiveId" clId="{6134FC2D-F4A1-406C-B2FD-FCA9AACCCDB2}" dt="2020-02-22T20:44:10.903" v="30117" actId="20577"/>
          <ac:spMkLst>
            <pc:docMk/>
            <pc:sldMk cId="877437220" sldId="316"/>
            <ac:spMk id="9" creationId="{2BC1FCE6-3770-4C91-BF4B-7B30313CB0B3}"/>
          </ac:spMkLst>
        </pc:spChg>
        <pc:spChg chg="add mod">
          <ac:chgData name="Maggie Elkin" userId="5987f34cc652b8b1" providerId="LiveId" clId="{6134FC2D-F4A1-406C-B2FD-FCA9AACCCDB2}" dt="2020-02-22T20:41:31.195" v="29810" actId="20577"/>
          <ac:spMkLst>
            <pc:docMk/>
            <pc:sldMk cId="877437220" sldId="316"/>
            <ac:spMk id="10" creationId="{A62BB2CF-641F-432D-BCD0-DDEC7EB368B3}"/>
          </ac:spMkLst>
        </pc:spChg>
        <pc:spChg chg="add mod">
          <ac:chgData name="Maggie Elkin" userId="5987f34cc652b8b1" providerId="LiveId" clId="{6134FC2D-F4A1-406C-B2FD-FCA9AACCCDB2}" dt="2020-02-22T20:41:35.737" v="29822" actId="20577"/>
          <ac:spMkLst>
            <pc:docMk/>
            <pc:sldMk cId="877437220" sldId="316"/>
            <ac:spMk id="11" creationId="{2A0D34D2-A0EC-4E52-B4AD-500387E65D57}"/>
          </ac:spMkLst>
        </pc:spChg>
        <pc:graphicFrameChg chg="add del mod">
          <ac:chgData name="Maggie Elkin" userId="5987f34cc652b8b1" providerId="LiveId" clId="{6134FC2D-F4A1-406C-B2FD-FCA9AACCCDB2}" dt="2020-02-22T20:43:05.894" v="29970" actId="478"/>
          <ac:graphicFrameMkLst>
            <pc:docMk/>
            <pc:sldMk cId="877437220" sldId="316"/>
            <ac:graphicFrameMk id="12" creationId="{0378EFEB-E70A-46F2-ADDB-B9D00D5D497A}"/>
          </ac:graphicFrameMkLst>
        </pc:graphicFrameChg>
      </pc:sldChg>
      <pc:sldChg chg="add del">
        <pc:chgData name="Maggie Elkin" userId="5987f34cc652b8b1" providerId="LiveId" clId="{6134FC2D-F4A1-406C-B2FD-FCA9AACCCDB2}" dt="2020-02-22T20:35:15.557" v="29172"/>
        <pc:sldMkLst>
          <pc:docMk/>
          <pc:sldMk cId="3198220232" sldId="316"/>
        </pc:sldMkLst>
      </pc:sldChg>
      <pc:sldChg chg="addSp delSp modSp add mod setBg delDesignElem">
        <pc:chgData name="Maggie Elkin" userId="5987f34cc652b8b1" providerId="LiveId" clId="{6134FC2D-F4A1-406C-B2FD-FCA9AACCCDB2}" dt="2020-02-23T21:25:35.482" v="37402" actId="255"/>
        <pc:sldMkLst>
          <pc:docMk/>
          <pc:sldMk cId="2032125384" sldId="317"/>
        </pc:sldMkLst>
        <pc:spChg chg="mod">
          <ac:chgData name="Maggie Elkin" userId="5987f34cc652b8b1" providerId="LiveId" clId="{6134FC2D-F4A1-406C-B2FD-FCA9AACCCDB2}" dt="2020-02-22T20:47:19.655" v="30473" actId="26606"/>
          <ac:spMkLst>
            <pc:docMk/>
            <pc:sldMk cId="2032125384" sldId="317"/>
            <ac:spMk id="2" creationId="{1F3D9410-B82B-45DA-B5D8-B17AE6892AA7}"/>
          </ac:spMkLst>
        </pc:spChg>
        <pc:spChg chg="del">
          <ac:chgData name="Maggie Elkin" userId="5987f34cc652b8b1" providerId="LiveId" clId="{6134FC2D-F4A1-406C-B2FD-FCA9AACCCDB2}" dt="2020-02-22T20:46:30.753" v="30467"/>
          <ac:spMkLst>
            <pc:docMk/>
            <pc:sldMk cId="2032125384" sldId="317"/>
            <ac:spMk id="3" creationId="{F8407D72-EE11-4A3F-A5BE-8EDA7D943B26}"/>
          </ac:spMkLst>
        </pc:spChg>
        <pc:spChg chg="del">
          <ac:chgData name="Maggie Elkin" userId="5987f34cc652b8b1" providerId="LiveId" clId="{6134FC2D-F4A1-406C-B2FD-FCA9AACCCDB2}" dt="2020-02-22T20:46:30.753" v="30467"/>
          <ac:spMkLst>
            <pc:docMk/>
            <pc:sldMk cId="2032125384" sldId="317"/>
            <ac:spMk id="4" creationId="{804B5777-2115-4336-83C0-6923DF076B45}"/>
          </ac:spMkLst>
        </pc:spChg>
        <pc:spChg chg="add del mod">
          <ac:chgData name="Maggie Elkin" userId="5987f34cc652b8b1" providerId="LiveId" clId="{6134FC2D-F4A1-406C-B2FD-FCA9AACCCDB2}" dt="2020-02-22T20:47:02.284" v="30468"/>
          <ac:spMkLst>
            <pc:docMk/>
            <pc:sldMk cId="2032125384" sldId="317"/>
            <ac:spMk id="5" creationId="{7027AA76-97C9-4E09-803B-38C68AE9C8DD}"/>
          </ac:spMkLst>
        </pc:spChg>
        <pc:spChg chg="add del mod">
          <ac:chgData name="Maggie Elkin" userId="5987f34cc652b8b1" providerId="LiveId" clId="{6134FC2D-F4A1-406C-B2FD-FCA9AACCCDB2}" dt="2020-02-22T20:47:14.990" v="30471"/>
          <ac:spMkLst>
            <pc:docMk/>
            <pc:sldMk cId="2032125384" sldId="317"/>
            <ac:spMk id="6" creationId="{8D0E51B3-4896-41C6-99B2-FC4F7C7A8A52}"/>
          </ac:spMkLst>
        </pc:spChg>
        <pc:spChg chg="add del mod">
          <ac:chgData name="Maggie Elkin" userId="5987f34cc652b8b1" providerId="LiveId" clId="{6134FC2D-F4A1-406C-B2FD-FCA9AACCCDB2}" dt="2020-02-22T20:47:17.306" v="30472"/>
          <ac:spMkLst>
            <pc:docMk/>
            <pc:sldMk cId="2032125384" sldId="317"/>
            <ac:spMk id="7" creationId="{24095A93-78C6-4731-88EF-6603101D4CAB}"/>
          </ac:spMkLst>
        </pc:spChg>
        <pc:spChg chg="add del mod">
          <ac:chgData name="Maggie Elkin" userId="5987f34cc652b8b1" providerId="LiveId" clId="{6134FC2D-F4A1-406C-B2FD-FCA9AACCCDB2}" dt="2020-02-22T20:47:17.306" v="30472"/>
          <ac:spMkLst>
            <pc:docMk/>
            <pc:sldMk cId="2032125384" sldId="317"/>
            <ac:spMk id="8" creationId="{B2E63495-E051-4C7E-8870-C0BF0211C986}"/>
          </ac:spMkLst>
        </pc:spChg>
        <pc:spChg chg="add del mod">
          <ac:chgData name="Maggie Elkin" userId="5987f34cc652b8b1" providerId="LiveId" clId="{6134FC2D-F4A1-406C-B2FD-FCA9AACCCDB2}" dt="2020-02-22T20:47:17.306" v="30472"/>
          <ac:spMkLst>
            <pc:docMk/>
            <pc:sldMk cId="2032125384" sldId="317"/>
            <ac:spMk id="9" creationId="{B5972021-A8F1-43D8-A808-4FD6DAABD0E8}"/>
          </ac:spMkLst>
        </pc:spChg>
        <pc:spChg chg="add mod">
          <ac:chgData name="Maggie Elkin" userId="5987f34cc652b8b1" providerId="LiveId" clId="{6134FC2D-F4A1-406C-B2FD-FCA9AACCCDB2}" dt="2020-02-22T20:49:47.551" v="30916" actId="20577"/>
          <ac:spMkLst>
            <pc:docMk/>
            <pc:sldMk cId="2032125384" sldId="317"/>
            <ac:spMk id="10" creationId="{8603B39D-BB18-407E-A58C-0EFD1D367A9E}"/>
          </ac:spMkLst>
        </pc:spChg>
        <pc:spChg chg="add mod">
          <ac:chgData name="Maggie Elkin" userId="5987f34cc652b8b1" providerId="LiveId" clId="{6134FC2D-F4A1-406C-B2FD-FCA9AACCCDB2}" dt="2020-02-23T21:25:35.482" v="37402" actId="255"/>
          <ac:spMkLst>
            <pc:docMk/>
            <pc:sldMk cId="2032125384" sldId="317"/>
            <ac:spMk id="11" creationId="{D08DD98D-9F74-4B2E-BB2B-21F263363AE7}"/>
          </ac:spMkLst>
        </pc:spChg>
        <pc:spChg chg="add del">
          <ac:chgData name="Maggie Elkin" userId="5987f34cc652b8b1" providerId="LiveId" clId="{6134FC2D-F4A1-406C-B2FD-FCA9AACCCDB2}" dt="2020-02-22T20:47:14.990" v="30471"/>
          <ac:spMkLst>
            <pc:docMk/>
            <pc:sldMk cId="2032125384" sldId="317"/>
            <ac:spMk id="71" creationId="{53576798-7F98-4C7F-B6C7-6D41B5A7E927}"/>
          </ac:spMkLst>
        </pc:spChg>
        <pc:spChg chg="add">
          <ac:chgData name="Maggie Elkin" userId="5987f34cc652b8b1" providerId="LiveId" clId="{6134FC2D-F4A1-406C-B2FD-FCA9AACCCDB2}" dt="2020-02-22T20:47:19.655" v="30473" actId="26606"/>
          <ac:spMkLst>
            <pc:docMk/>
            <pc:sldMk cId="2032125384" sldId="317"/>
            <ac:spMk id="6148" creationId="{53576798-7F98-4C7F-B6C7-6D41B5A7E927}"/>
          </ac:spMkLst>
        </pc:spChg>
        <pc:picChg chg="add mod ord">
          <ac:chgData name="Maggie Elkin" userId="5987f34cc652b8b1" providerId="LiveId" clId="{6134FC2D-F4A1-406C-B2FD-FCA9AACCCDB2}" dt="2020-02-22T20:47:19.655" v="30473" actId="26606"/>
          <ac:picMkLst>
            <pc:docMk/>
            <pc:sldMk cId="2032125384" sldId="317"/>
            <ac:picMk id="6146" creationId="{673C4EA9-464B-40A0-BB2F-2E5257BF7621}"/>
          </ac:picMkLst>
        </pc:picChg>
      </pc:sldChg>
      <pc:sldChg chg="addSp delSp modSp add del mod setBg">
        <pc:chgData name="Maggie Elkin" userId="5987f34cc652b8b1" providerId="LiveId" clId="{6134FC2D-F4A1-406C-B2FD-FCA9AACCCDB2}" dt="2020-02-22T20:46:02.368" v="30402" actId="2696"/>
        <pc:sldMkLst>
          <pc:docMk/>
          <pc:sldMk cId="2358777142" sldId="317"/>
        </pc:sldMkLst>
        <pc:spChg chg="mod">
          <ac:chgData name="Maggie Elkin" userId="5987f34cc652b8b1" providerId="LiveId" clId="{6134FC2D-F4A1-406C-B2FD-FCA9AACCCDB2}" dt="2020-02-22T20:40:29.777" v="29765" actId="26606"/>
          <ac:spMkLst>
            <pc:docMk/>
            <pc:sldMk cId="2358777142" sldId="317"/>
            <ac:spMk id="2" creationId="{012A22D1-A77B-4AF9-BD60-060401344CA7}"/>
          </ac:spMkLst>
        </pc:spChg>
        <pc:spChg chg="add del mod">
          <ac:chgData name="Maggie Elkin" userId="5987f34cc652b8b1" providerId="LiveId" clId="{6134FC2D-F4A1-406C-B2FD-FCA9AACCCDB2}" dt="2020-02-22T20:41:15.132" v="29786" actId="20577"/>
          <ac:spMkLst>
            <pc:docMk/>
            <pc:sldMk cId="2358777142" sldId="317"/>
            <ac:spMk id="3" creationId="{202B9EE8-B372-4E6B-8EF5-8556553FD980}"/>
          </ac:spMkLst>
        </pc:spChg>
        <pc:spChg chg="add del">
          <ac:chgData name="Maggie Elkin" userId="5987f34cc652b8b1" providerId="LiveId" clId="{6134FC2D-F4A1-406C-B2FD-FCA9AACCCDB2}" dt="2020-02-22T20:40:29.777" v="29765" actId="26606"/>
          <ac:spMkLst>
            <pc:docMk/>
            <pc:sldMk cId="2358777142" sldId="317"/>
            <ac:spMk id="10" creationId="{B2B82547-2424-4E7A-A98B-75206EE73028}"/>
          </ac:spMkLst>
        </pc:spChg>
        <pc:spChg chg="add del">
          <ac:chgData name="Maggie Elkin" userId="5987f34cc652b8b1" providerId="LiveId" clId="{6134FC2D-F4A1-406C-B2FD-FCA9AACCCDB2}" dt="2020-02-22T20:40:29.777" v="29765" actId="26606"/>
          <ac:spMkLst>
            <pc:docMk/>
            <pc:sldMk cId="2358777142" sldId="317"/>
            <ac:spMk id="12" creationId="{5109BC2F-9616-4D7D-9E98-57898009A828}"/>
          </ac:spMkLst>
        </pc:spChg>
        <pc:graphicFrameChg chg="add del mod">
          <ac:chgData name="Maggie Elkin" userId="5987f34cc652b8b1" providerId="LiveId" clId="{6134FC2D-F4A1-406C-B2FD-FCA9AACCCDB2}" dt="2020-02-22T20:40:58.617" v="29767" actId="1032"/>
          <ac:graphicFrameMkLst>
            <pc:docMk/>
            <pc:sldMk cId="2358777142" sldId="317"/>
            <ac:graphicFrameMk id="4" creationId="{9D3B8A69-5FB0-43D6-A68D-1E497E8F34EB}"/>
          </ac:graphicFrameMkLst>
        </pc:graphicFrameChg>
        <pc:graphicFrameChg chg="add del">
          <ac:chgData name="Maggie Elkin" userId="5987f34cc652b8b1" providerId="LiveId" clId="{6134FC2D-F4A1-406C-B2FD-FCA9AACCCDB2}" dt="2020-02-22T20:40:24.762" v="29763" actId="26606"/>
          <ac:graphicFrameMkLst>
            <pc:docMk/>
            <pc:sldMk cId="2358777142" sldId="317"/>
            <ac:graphicFrameMk id="5" creationId="{22B34177-C29E-4A2E-8129-E1A264974CAF}"/>
          </ac:graphicFrameMkLst>
        </pc:graphicFrameChg>
        <pc:graphicFrameChg chg="add del">
          <ac:chgData name="Maggie Elkin" userId="5987f34cc652b8b1" providerId="LiveId" clId="{6134FC2D-F4A1-406C-B2FD-FCA9AACCCDB2}" dt="2020-02-22T20:40:29.777" v="29765" actId="26606"/>
          <ac:graphicFrameMkLst>
            <pc:docMk/>
            <pc:sldMk cId="2358777142" sldId="317"/>
            <ac:graphicFrameMk id="7" creationId="{A01E97AB-B84A-4F96-A2A7-C3533677A638}"/>
          </ac:graphicFrameMkLst>
        </pc:graphicFrameChg>
      </pc:sldChg>
      <pc:sldChg chg="modSp add del">
        <pc:chgData name="Maggie Elkin" userId="5987f34cc652b8b1" providerId="LiveId" clId="{6134FC2D-F4A1-406C-B2FD-FCA9AACCCDB2}" dt="2020-02-22T21:37:13.194" v="33187" actId="2696"/>
        <pc:sldMkLst>
          <pc:docMk/>
          <pc:sldMk cId="429120025" sldId="318"/>
        </pc:sldMkLst>
        <pc:spChg chg="mod">
          <ac:chgData name="Maggie Elkin" userId="5987f34cc652b8b1" providerId="LiveId" clId="{6134FC2D-F4A1-406C-B2FD-FCA9AACCCDB2}" dt="2020-02-22T21:32:19.071" v="32862" actId="20577"/>
          <ac:spMkLst>
            <pc:docMk/>
            <pc:sldMk cId="429120025" sldId="318"/>
            <ac:spMk id="2" creationId="{B381D93B-3E3C-4C1F-B0BC-DB96BACBD5CE}"/>
          </ac:spMkLst>
        </pc:spChg>
        <pc:spChg chg="mod">
          <ac:chgData name="Maggie Elkin" userId="5987f34cc652b8b1" providerId="LiveId" clId="{6134FC2D-F4A1-406C-B2FD-FCA9AACCCDB2}" dt="2020-02-22T21:35:08.407" v="33159" actId="20577"/>
          <ac:spMkLst>
            <pc:docMk/>
            <pc:sldMk cId="429120025" sldId="318"/>
            <ac:spMk id="3" creationId="{F389EF2B-B914-4FC1-88BA-99F13E675A9B}"/>
          </ac:spMkLst>
        </pc:spChg>
      </pc:sldChg>
      <pc:sldChg chg="addSp delSp modSp add">
        <pc:chgData name="Maggie Elkin" userId="5987f34cc652b8b1" providerId="LiveId" clId="{6134FC2D-F4A1-406C-B2FD-FCA9AACCCDB2}" dt="2020-02-23T21:26:35.465" v="37403" actId="255"/>
        <pc:sldMkLst>
          <pc:docMk/>
          <pc:sldMk cId="3832124406" sldId="318"/>
        </pc:sldMkLst>
        <pc:spChg chg="del">
          <ac:chgData name="Maggie Elkin" userId="5987f34cc652b8b1" providerId="LiveId" clId="{6134FC2D-F4A1-406C-B2FD-FCA9AACCCDB2}" dt="2020-02-22T21:39:45.458" v="33189"/>
          <ac:spMkLst>
            <pc:docMk/>
            <pc:sldMk cId="3832124406" sldId="318"/>
            <ac:spMk id="2" creationId="{E6D782C0-8F0E-459B-A623-C1DE58C6213D}"/>
          </ac:spMkLst>
        </pc:spChg>
        <pc:spChg chg="del">
          <ac:chgData name="Maggie Elkin" userId="5987f34cc652b8b1" providerId="LiveId" clId="{6134FC2D-F4A1-406C-B2FD-FCA9AACCCDB2}" dt="2020-02-22T21:39:45.458" v="33189"/>
          <ac:spMkLst>
            <pc:docMk/>
            <pc:sldMk cId="3832124406" sldId="318"/>
            <ac:spMk id="3" creationId="{3A8D998B-FFE6-40F1-8D7E-60087E2C7D65}"/>
          </ac:spMkLst>
        </pc:spChg>
        <pc:spChg chg="add mod">
          <ac:chgData name="Maggie Elkin" userId="5987f34cc652b8b1" providerId="LiveId" clId="{6134FC2D-F4A1-406C-B2FD-FCA9AACCCDB2}" dt="2020-02-22T21:40:19.652" v="33200" actId="20577"/>
          <ac:spMkLst>
            <pc:docMk/>
            <pc:sldMk cId="3832124406" sldId="318"/>
            <ac:spMk id="4" creationId="{36EC603C-AEE3-48BF-B8D0-6A1CDF56416B}"/>
          </ac:spMkLst>
        </pc:spChg>
        <pc:spChg chg="add mod">
          <ac:chgData name="Maggie Elkin" userId="5987f34cc652b8b1" providerId="LiveId" clId="{6134FC2D-F4A1-406C-B2FD-FCA9AACCCDB2}" dt="2020-02-22T21:47:55.476" v="34128" actId="404"/>
          <ac:spMkLst>
            <pc:docMk/>
            <pc:sldMk cId="3832124406" sldId="318"/>
            <ac:spMk id="5" creationId="{C37F0B58-240E-4D6D-9D54-879E297A9E86}"/>
          </ac:spMkLst>
        </pc:spChg>
        <pc:spChg chg="add del mod">
          <ac:chgData name="Maggie Elkin" userId="5987f34cc652b8b1" providerId="LiveId" clId="{6134FC2D-F4A1-406C-B2FD-FCA9AACCCDB2}" dt="2020-02-22T21:40:02.421" v="33190" actId="931"/>
          <ac:spMkLst>
            <pc:docMk/>
            <pc:sldMk cId="3832124406" sldId="318"/>
            <ac:spMk id="6" creationId="{D9ECB8F2-1F9C-49CE-8531-F3B32A0763AB}"/>
          </ac:spMkLst>
        </pc:spChg>
        <pc:spChg chg="add mod">
          <ac:chgData name="Maggie Elkin" userId="5987f34cc652b8b1" providerId="LiveId" clId="{6134FC2D-F4A1-406C-B2FD-FCA9AACCCDB2}" dt="2020-02-23T21:26:35.465" v="37403" actId="255"/>
          <ac:spMkLst>
            <pc:docMk/>
            <pc:sldMk cId="3832124406" sldId="318"/>
            <ac:spMk id="9" creationId="{EB37EFBE-6F27-4AAD-9E18-866E8DDFFBB3}"/>
          </ac:spMkLst>
        </pc:spChg>
        <pc:picChg chg="add mod">
          <ac:chgData name="Maggie Elkin" userId="5987f34cc652b8b1" providerId="LiveId" clId="{6134FC2D-F4A1-406C-B2FD-FCA9AACCCDB2}" dt="2020-02-22T21:40:02.421" v="33190" actId="931"/>
          <ac:picMkLst>
            <pc:docMk/>
            <pc:sldMk cId="3832124406" sldId="318"/>
            <ac:picMk id="8" creationId="{5B1173B8-11DF-4C07-AD33-C732D3F3E9EC}"/>
          </ac:picMkLst>
        </pc:picChg>
      </pc:sldChg>
      <pc:sldChg chg="addSp delSp modSp add mod setBg">
        <pc:chgData name="Maggie Elkin" userId="5987f34cc652b8b1" providerId="LiveId" clId="{6134FC2D-F4A1-406C-B2FD-FCA9AACCCDB2}" dt="2020-02-23T21:07:42.937" v="36153" actId="6549"/>
        <pc:sldMkLst>
          <pc:docMk/>
          <pc:sldMk cId="526581884" sldId="319"/>
        </pc:sldMkLst>
        <pc:spChg chg="mod">
          <ac:chgData name="Maggie Elkin" userId="5987f34cc652b8b1" providerId="LiveId" clId="{6134FC2D-F4A1-406C-B2FD-FCA9AACCCDB2}" dt="2020-02-23T21:07:42.937" v="36153" actId="6549"/>
          <ac:spMkLst>
            <pc:docMk/>
            <pc:sldMk cId="526581884" sldId="319"/>
            <ac:spMk id="2" creationId="{33C1A307-6255-4187-819E-A88069D07B44}"/>
          </ac:spMkLst>
        </pc:spChg>
        <pc:spChg chg="mod">
          <ac:chgData name="Maggie Elkin" userId="5987f34cc652b8b1" providerId="LiveId" clId="{6134FC2D-F4A1-406C-B2FD-FCA9AACCCDB2}" dt="2020-02-23T21:07:33.382" v="36152" actId="27636"/>
          <ac:spMkLst>
            <pc:docMk/>
            <pc:sldMk cId="526581884" sldId="319"/>
            <ac:spMk id="3" creationId="{08A32749-BEE6-4714-9BE1-B7674B4DAE70}"/>
          </ac:spMkLst>
        </pc:spChg>
        <pc:spChg chg="del">
          <ac:chgData name="Maggie Elkin" userId="5987f34cc652b8b1" providerId="LiveId" clId="{6134FC2D-F4A1-406C-B2FD-FCA9AACCCDB2}" dt="2020-02-23T21:03:14.498" v="35601"/>
          <ac:spMkLst>
            <pc:docMk/>
            <pc:sldMk cId="526581884" sldId="319"/>
            <ac:spMk id="4" creationId="{9A8D44B6-FB70-403A-8D4A-F6B302860CF4}"/>
          </ac:spMkLst>
        </pc:spChg>
        <pc:spChg chg="add mod">
          <ac:chgData name="Maggie Elkin" userId="5987f34cc652b8b1" providerId="LiveId" clId="{6134FC2D-F4A1-406C-B2FD-FCA9AACCCDB2}" dt="2020-02-23T21:07:28.141" v="36149" actId="1076"/>
          <ac:spMkLst>
            <pc:docMk/>
            <pc:sldMk cId="526581884" sldId="319"/>
            <ac:spMk id="6" creationId="{CF568129-C034-490B-AFF7-46CC929E1824}"/>
          </ac:spMkLst>
        </pc:spChg>
        <pc:spChg chg="add">
          <ac:chgData name="Maggie Elkin" userId="5987f34cc652b8b1" providerId="LiveId" clId="{6134FC2D-F4A1-406C-B2FD-FCA9AACCCDB2}" dt="2020-02-23T21:03:16.845" v="35602" actId="26606"/>
          <ac:spMkLst>
            <pc:docMk/>
            <pc:sldMk cId="526581884" sldId="319"/>
            <ac:spMk id="10" creationId="{53576798-7F98-4C7F-B6C7-6D41B5A7E927}"/>
          </ac:spMkLst>
        </pc:spChg>
        <pc:picChg chg="add mod">
          <ac:chgData name="Maggie Elkin" userId="5987f34cc652b8b1" providerId="LiveId" clId="{6134FC2D-F4A1-406C-B2FD-FCA9AACCCDB2}" dt="2020-02-23T21:07:24.357" v="36148" actId="1076"/>
          <ac:picMkLst>
            <pc:docMk/>
            <pc:sldMk cId="526581884" sldId="319"/>
            <ac:picMk id="5" creationId="{E9F2F734-2403-4B80-BCD5-AB306F341F7F}"/>
          </ac:picMkLst>
        </pc:picChg>
      </pc:sldChg>
      <pc:sldChg chg="delSp modSp add setBg delDesignElem">
        <pc:chgData name="Maggie Elkin" userId="5987f34cc652b8b1" providerId="LiveId" clId="{6134FC2D-F4A1-406C-B2FD-FCA9AACCCDB2}" dt="2020-02-23T21:09:04.154" v="36362" actId="20577"/>
        <pc:sldMkLst>
          <pc:docMk/>
          <pc:sldMk cId="467967709" sldId="320"/>
        </pc:sldMkLst>
        <pc:spChg chg="mod">
          <ac:chgData name="Maggie Elkin" userId="5987f34cc652b8b1" providerId="LiveId" clId="{6134FC2D-F4A1-406C-B2FD-FCA9AACCCDB2}" dt="2020-02-23T21:07:52.832" v="36179" actId="20577"/>
          <ac:spMkLst>
            <pc:docMk/>
            <pc:sldMk cId="467967709" sldId="320"/>
            <ac:spMk id="2" creationId="{33C1A307-6255-4187-819E-A88069D07B44}"/>
          </ac:spMkLst>
        </pc:spChg>
        <pc:spChg chg="mod">
          <ac:chgData name="Maggie Elkin" userId="5987f34cc652b8b1" providerId="LiveId" clId="{6134FC2D-F4A1-406C-B2FD-FCA9AACCCDB2}" dt="2020-02-23T21:09:04.154" v="36362" actId="20577"/>
          <ac:spMkLst>
            <pc:docMk/>
            <pc:sldMk cId="467967709" sldId="320"/>
            <ac:spMk id="3" creationId="{08A32749-BEE6-4714-9BE1-B7674B4DAE70}"/>
          </ac:spMkLst>
        </pc:spChg>
        <pc:spChg chg="del">
          <ac:chgData name="Maggie Elkin" userId="5987f34cc652b8b1" providerId="LiveId" clId="{6134FC2D-F4A1-406C-B2FD-FCA9AACCCDB2}" dt="2020-02-23T21:07:45.738" v="36155"/>
          <ac:spMkLst>
            <pc:docMk/>
            <pc:sldMk cId="467967709" sldId="320"/>
            <ac:spMk id="10" creationId="{53576798-7F98-4C7F-B6C7-6D41B5A7E927}"/>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8.svg"/></Relationships>
</file>

<file path=ppt/diagrams/_rels/data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ED266-836B-455B-AFA3-4F542D15BA8D}"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0FD293AB-DE22-43F1-8668-8C3EB7A4F44B}">
      <dgm:prSet/>
      <dgm:spPr/>
      <dgm:t>
        <a:bodyPr/>
        <a:lstStyle/>
        <a:p>
          <a:r>
            <a:rPr lang="en-US"/>
            <a:t>Reinforcement Learning</a:t>
          </a:r>
        </a:p>
      </dgm:t>
    </dgm:pt>
    <dgm:pt modelId="{03C6C160-7BC4-4157-AF64-1189FBECCA7E}" type="parTrans" cxnId="{6151CCF8-1746-46BF-984E-8F4472A54135}">
      <dgm:prSet/>
      <dgm:spPr/>
      <dgm:t>
        <a:bodyPr/>
        <a:lstStyle/>
        <a:p>
          <a:endParaRPr lang="en-US"/>
        </a:p>
      </dgm:t>
    </dgm:pt>
    <dgm:pt modelId="{C14C8CC5-4DDB-4209-A2E6-ADF6ABEC729E}" type="sibTrans" cxnId="{6151CCF8-1746-46BF-984E-8F4472A54135}">
      <dgm:prSet/>
      <dgm:spPr/>
      <dgm:t>
        <a:bodyPr/>
        <a:lstStyle/>
        <a:p>
          <a:endParaRPr lang="en-US"/>
        </a:p>
      </dgm:t>
    </dgm:pt>
    <dgm:pt modelId="{8430D920-A471-44D0-B3AD-7292AEA3939E}">
      <dgm:prSet/>
      <dgm:spPr/>
      <dgm:t>
        <a:bodyPr/>
        <a:lstStyle/>
        <a:p>
          <a:r>
            <a:rPr lang="en-US"/>
            <a:t>A field of artificial Intelligence in which a computer program learns from experience </a:t>
          </a:r>
        </a:p>
      </dgm:t>
    </dgm:pt>
    <dgm:pt modelId="{AA75BEB2-2805-4DBA-823A-259161373134}" type="parTrans" cxnId="{BC98D83D-166C-42F6-8F2B-15A424E2A855}">
      <dgm:prSet/>
      <dgm:spPr/>
      <dgm:t>
        <a:bodyPr/>
        <a:lstStyle/>
        <a:p>
          <a:endParaRPr lang="en-US"/>
        </a:p>
      </dgm:t>
    </dgm:pt>
    <dgm:pt modelId="{6055055F-11D2-45B3-A089-E35E34F3C23B}" type="sibTrans" cxnId="{BC98D83D-166C-42F6-8F2B-15A424E2A855}">
      <dgm:prSet/>
      <dgm:spPr/>
      <dgm:t>
        <a:bodyPr/>
        <a:lstStyle/>
        <a:p>
          <a:endParaRPr lang="en-US"/>
        </a:p>
      </dgm:t>
    </dgm:pt>
    <dgm:pt modelId="{2A052507-6D3D-4B55-8E31-C515B5CDFE9A}" type="pres">
      <dgm:prSet presAssocID="{420ED266-836B-455B-AFA3-4F542D15BA8D}" presName="Name0" presStyleCnt="0">
        <dgm:presLayoutVars>
          <dgm:dir/>
          <dgm:animLvl val="lvl"/>
          <dgm:resizeHandles val="exact"/>
        </dgm:presLayoutVars>
      </dgm:prSet>
      <dgm:spPr/>
    </dgm:pt>
    <dgm:pt modelId="{9F1058E8-5AB2-4792-8A97-BFF0055416C9}" type="pres">
      <dgm:prSet presAssocID="{0FD293AB-DE22-43F1-8668-8C3EB7A4F44B}" presName="boxAndChildren" presStyleCnt="0"/>
      <dgm:spPr/>
    </dgm:pt>
    <dgm:pt modelId="{694935A9-9DFA-4E83-B9C4-0ADB74999EF0}" type="pres">
      <dgm:prSet presAssocID="{0FD293AB-DE22-43F1-8668-8C3EB7A4F44B}" presName="parentTextBox" presStyleLbl="node1" presStyleIdx="0" presStyleCnt="1"/>
      <dgm:spPr/>
    </dgm:pt>
    <dgm:pt modelId="{4ECE3295-A7B9-4E7F-BBD2-8A37A95E0E23}" type="pres">
      <dgm:prSet presAssocID="{0FD293AB-DE22-43F1-8668-8C3EB7A4F44B}" presName="entireBox" presStyleLbl="node1" presStyleIdx="0" presStyleCnt="1"/>
      <dgm:spPr/>
    </dgm:pt>
    <dgm:pt modelId="{7A79DF28-9F44-469A-BCE7-E91B2F5F0EBD}" type="pres">
      <dgm:prSet presAssocID="{0FD293AB-DE22-43F1-8668-8C3EB7A4F44B}" presName="descendantBox" presStyleCnt="0"/>
      <dgm:spPr/>
    </dgm:pt>
    <dgm:pt modelId="{837C0262-3C9F-4CF7-B150-D7BCB408C99E}" type="pres">
      <dgm:prSet presAssocID="{8430D920-A471-44D0-B3AD-7292AEA3939E}" presName="childTextBox" presStyleLbl="fgAccFollowNode1" presStyleIdx="0" presStyleCnt="1">
        <dgm:presLayoutVars>
          <dgm:bulletEnabled val="1"/>
        </dgm:presLayoutVars>
      </dgm:prSet>
      <dgm:spPr/>
    </dgm:pt>
  </dgm:ptLst>
  <dgm:cxnLst>
    <dgm:cxn modelId="{BC98D83D-166C-42F6-8F2B-15A424E2A855}" srcId="{0FD293AB-DE22-43F1-8668-8C3EB7A4F44B}" destId="{8430D920-A471-44D0-B3AD-7292AEA3939E}" srcOrd="0" destOrd="0" parTransId="{AA75BEB2-2805-4DBA-823A-259161373134}" sibTransId="{6055055F-11D2-45B3-A089-E35E34F3C23B}"/>
    <dgm:cxn modelId="{D3195D67-3EBD-408F-8B08-87287009B4B3}" type="presOf" srcId="{0FD293AB-DE22-43F1-8668-8C3EB7A4F44B}" destId="{694935A9-9DFA-4E83-B9C4-0ADB74999EF0}" srcOrd="0" destOrd="0" presId="urn:microsoft.com/office/officeart/2005/8/layout/process4"/>
    <dgm:cxn modelId="{85DC2A6D-00F4-4A5F-BF52-55980A880230}" type="presOf" srcId="{420ED266-836B-455B-AFA3-4F542D15BA8D}" destId="{2A052507-6D3D-4B55-8E31-C515B5CDFE9A}" srcOrd="0" destOrd="0" presId="urn:microsoft.com/office/officeart/2005/8/layout/process4"/>
    <dgm:cxn modelId="{A6F90483-3168-463D-9DF2-3134E831E56D}" type="presOf" srcId="{8430D920-A471-44D0-B3AD-7292AEA3939E}" destId="{837C0262-3C9F-4CF7-B150-D7BCB408C99E}" srcOrd="0" destOrd="0" presId="urn:microsoft.com/office/officeart/2005/8/layout/process4"/>
    <dgm:cxn modelId="{09215F97-BB94-4A42-8CF4-9A2E8B1C5A92}" type="presOf" srcId="{0FD293AB-DE22-43F1-8668-8C3EB7A4F44B}" destId="{4ECE3295-A7B9-4E7F-BBD2-8A37A95E0E23}" srcOrd="1" destOrd="0" presId="urn:microsoft.com/office/officeart/2005/8/layout/process4"/>
    <dgm:cxn modelId="{6151CCF8-1746-46BF-984E-8F4472A54135}" srcId="{420ED266-836B-455B-AFA3-4F542D15BA8D}" destId="{0FD293AB-DE22-43F1-8668-8C3EB7A4F44B}" srcOrd="0" destOrd="0" parTransId="{03C6C160-7BC4-4157-AF64-1189FBECCA7E}" sibTransId="{C14C8CC5-4DDB-4209-A2E6-ADF6ABEC729E}"/>
    <dgm:cxn modelId="{7B4FFA2F-9BD1-4051-9998-04CDE87A651D}" type="presParOf" srcId="{2A052507-6D3D-4B55-8E31-C515B5CDFE9A}" destId="{9F1058E8-5AB2-4792-8A97-BFF0055416C9}" srcOrd="0" destOrd="0" presId="urn:microsoft.com/office/officeart/2005/8/layout/process4"/>
    <dgm:cxn modelId="{A975C2E8-9F4E-4639-8625-222A2A992B6A}" type="presParOf" srcId="{9F1058E8-5AB2-4792-8A97-BFF0055416C9}" destId="{694935A9-9DFA-4E83-B9C4-0ADB74999EF0}" srcOrd="0" destOrd="0" presId="urn:microsoft.com/office/officeart/2005/8/layout/process4"/>
    <dgm:cxn modelId="{53871A55-4D30-4613-B51F-897517B7FD52}" type="presParOf" srcId="{9F1058E8-5AB2-4792-8A97-BFF0055416C9}" destId="{4ECE3295-A7B9-4E7F-BBD2-8A37A95E0E23}" srcOrd="1" destOrd="0" presId="urn:microsoft.com/office/officeart/2005/8/layout/process4"/>
    <dgm:cxn modelId="{F2A6A6B6-3D03-49D7-A3B0-53A478E29B8A}" type="presParOf" srcId="{9F1058E8-5AB2-4792-8A97-BFF0055416C9}" destId="{7A79DF28-9F44-469A-BCE7-E91B2F5F0EBD}" srcOrd="2" destOrd="0" presId="urn:microsoft.com/office/officeart/2005/8/layout/process4"/>
    <dgm:cxn modelId="{4CBA21D0-E269-4B02-AA22-108EDC7BF07C}" type="presParOf" srcId="{7A79DF28-9F44-469A-BCE7-E91B2F5F0EBD}" destId="{837C0262-3C9F-4CF7-B150-D7BCB408C99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7666F1-964B-43CD-B7B6-0CD5CCC91CE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6FC0664-90AC-4EC0-ABD3-683A07916EFA}">
      <dgm:prSet/>
      <dgm:spPr/>
      <dgm:t>
        <a:bodyPr/>
        <a:lstStyle/>
        <a:p>
          <a:r>
            <a:rPr lang="en-US"/>
            <a:t>For DeepMind’s program to learn how to play Atari it needed algorithms for prediction and control</a:t>
          </a:r>
        </a:p>
      </dgm:t>
    </dgm:pt>
    <dgm:pt modelId="{3618E5C8-96F0-4A77-A1B6-99FE4FC395AC}" type="parTrans" cxnId="{8D0E57D9-C058-4E13-98D1-AE69DF7D6A38}">
      <dgm:prSet/>
      <dgm:spPr/>
      <dgm:t>
        <a:bodyPr/>
        <a:lstStyle/>
        <a:p>
          <a:endParaRPr lang="en-US"/>
        </a:p>
      </dgm:t>
    </dgm:pt>
    <dgm:pt modelId="{A2BCD1B3-1092-455B-9367-E83F194E4895}" type="sibTrans" cxnId="{8D0E57D9-C058-4E13-98D1-AE69DF7D6A38}">
      <dgm:prSet/>
      <dgm:spPr/>
      <dgm:t>
        <a:bodyPr/>
        <a:lstStyle/>
        <a:p>
          <a:endParaRPr lang="en-US"/>
        </a:p>
      </dgm:t>
    </dgm:pt>
    <dgm:pt modelId="{F5B935C6-DF15-4B63-9D11-DFF72EC15861}">
      <dgm:prSet/>
      <dgm:spPr/>
      <dgm:t>
        <a:bodyPr/>
        <a:lstStyle/>
        <a:p>
          <a:r>
            <a:rPr lang="en-US"/>
            <a:t>Prediction algorithms learn the value for the state and action</a:t>
          </a:r>
        </a:p>
      </dgm:t>
    </dgm:pt>
    <dgm:pt modelId="{C36C6D00-DC68-487C-93F9-C683D8E87A2E}" type="parTrans" cxnId="{AB17B469-636E-475E-BFEB-8A00ADBDE4EB}">
      <dgm:prSet/>
      <dgm:spPr/>
      <dgm:t>
        <a:bodyPr/>
        <a:lstStyle/>
        <a:p>
          <a:endParaRPr lang="en-US"/>
        </a:p>
      </dgm:t>
    </dgm:pt>
    <dgm:pt modelId="{593E453C-D4A7-49CF-B3A2-EA36FBA9DC8E}" type="sibTrans" cxnId="{AB17B469-636E-475E-BFEB-8A00ADBDE4EB}">
      <dgm:prSet/>
      <dgm:spPr/>
      <dgm:t>
        <a:bodyPr/>
        <a:lstStyle/>
        <a:p>
          <a:endParaRPr lang="en-US"/>
        </a:p>
      </dgm:t>
    </dgm:pt>
    <dgm:pt modelId="{3BBF840D-79FE-4DB3-9EE5-0631E5FA9376}">
      <dgm:prSet/>
      <dgm:spPr/>
      <dgm:t>
        <a:bodyPr/>
        <a:lstStyle/>
        <a:p>
          <a:r>
            <a:rPr lang="en-US"/>
            <a:t>Control algorithms guide the agent towards selecting the action for each state that will in turn maximize the rewards</a:t>
          </a:r>
        </a:p>
      </dgm:t>
    </dgm:pt>
    <dgm:pt modelId="{6F71E8BA-9B85-42C7-8835-AF54D42A068F}" type="parTrans" cxnId="{D78EE9EE-1660-4F63-B8AB-37182527B693}">
      <dgm:prSet/>
      <dgm:spPr/>
      <dgm:t>
        <a:bodyPr/>
        <a:lstStyle/>
        <a:p>
          <a:endParaRPr lang="en-US"/>
        </a:p>
      </dgm:t>
    </dgm:pt>
    <dgm:pt modelId="{D3E14038-8385-479A-BC70-40625C0F51AF}" type="sibTrans" cxnId="{D78EE9EE-1660-4F63-B8AB-37182527B693}">
      <dgm:prSet/>
      <dgm:spPr/>
      <dgm:t>
        <a:bodyPr/>
        <a:lstStyle/>
        <a:p>
          <a:endParaRPr lang="en-US"/>
        </a:p>
      </dgm:t>
    </dgm:pt>
    <dgm:pt modelId="{094E14AD-A553-42EF-B5C6-97B06C0F7998}" type="pres">
      <dgm:prSet presAssocID="{657666F1-964B-43CD-B7B6-0CD5CCC91CE4}" presName="root" presStyleCnt="0">
        <dgm:presLayoutVars>
          <dgm:dir/>
          <dgm:resizeHandles val="exact"/>
        </dgm:presLayoutVars>
      </dgm:prSet>
      <dgm:spPr/>
    </dgm:pt>
    <dgm:pt modelId="{F22D0EF3-77DD-47A8-8929-24350F55E22C}" type="pres">
      <dgm:prSet presAssocID="{56FC0664-90AC-4EC0-ABD3-683A07916EFA}" presName="compNode" presStyleCnt="0"/>
      <dgm:spPr/>
    </dgm:pt>
    <dgm:pt modelId="{FFE9A694-4B37-4B71-9734-CDB8C4B51327}" type="pres">
      <dgm:prSet presAssocID="{56FC0664-90AC-4EC0-ABD3-683A07916EFA}" presName="bgRect" presStyleLbl="bgShp" presStyleIdx="0" presStyleCnt="3"/>
      <dgm:spPr/>
    </dgm:pt>
    <dgm:pt modelId="{81E452F3-9181-4F66-8046-4A280225D01F}" type="pres">
      <dgm:prSet presAssocID="{56FC0664-90AC-4EC0-ABD3-683A07916EF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E071D342-9F15-4805-B0CD-4FAF145523B2}" type="pres">
      <dgm:prSet presAssocID="{56FC0664-90AC-4EC0-ABD3-683A07916EFA}" presName="spaceRect" presStyleCnt="0"/>
      <dgm:spPr/>
    </dgm:pt>
    <dgm:pt modelId="{0CAF5762-5B94-4722-BFF1-7FFAFBD02CEB}" type="pres">
      <dgm:prSet presAssocID="{56FC0664-90AC-4EC0-ABD3-683A07916EFA}" presName="parTx" presStyleLbl="revTx" presStyleIdx="0" presStyleCnt="3">
        <dgm:presLayoutVars>
          <dgm:chMax val="0"/>
          <dgm:chPref val="0"/>
        </dgm:presLayoutVars>
      </dgm:prSet>
      <dgm:spPr/>
    </dgm:pt>
    <dgm:pt modelId="{1AE23553-6745-4E32-A949-EFD55DF7D366}" type="pres">
      <dgm:prSet presAssocID="{A2BCD1B3-1092-455B-9367-E83F194E4895}" presName="sibTrans" presStyleCnt="0"/>
      <dgm:spPr/>
    </dgm:pt>
    <dgm:pt modelId="{6317B87F-70B7-4F9E-A2B4-ECE4A9F91F15}" type="pres">
      <dgm:prSet presAssocID="{F5B935C6-DF15-4B63-9D11-DFF72EC15861}" presName="compNode" presStyleCnt="0"/>
      <dgm:spPr/>
    </dgm:pt>
    <dgm:pt modelId="{38304113-A11B-42EB-A7F8-FBC019B6C1B6}" type="pres">
      <dgm:prSet presAssocID="{F5B935C6-DF15-4B63-9D11-DFF72EC15861}" presName="bgRect" presStyleLbl="bgShp" presStyleIdx="1" presStyleCnt="3"/>
      <dgm:spPr/>
    </dgm:pt>
    <dgm:pt modelId="{6827EDB0-2D6E-436C-85FC-BB8FCB28441B}" type="pres">
      <dgm:prSet presAssocID="{F5B935C6-DF15-4B63-9D11-DFF72EC158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E8EE0A2E-A8AD-48F2-839A-4B4726BA231F}" type="pres">
      <dgm:prSet presAssocID="{F5B935C6-DF15-4B63-9D11-DFF72EC15861}" presName="spaceRect" presStyleCnt="0"/>
      <dgm:spPr/>
    </dgm:pt>
    <dgm:pt modelId="{E669E002-CB6F-45ED-A000-B7FAE42A2884}" type="pres">
      <dgm:prSet presAssocID="{F5B935C6-DF15-4B63-9D11-DFF72EC15861}" presName="parTx" presStyleLbl="revTx" presStyleIdx="1" presStyleCnt="3">
        <dgm:presLayoutVars>
          <dgm:chMax val="0"/>
          <dgm:chPref val="0"/>
        </dgm:presLayoutVars>
      </dgm:prSet>
      <dgm:spPr/>
    </dgm:pt>
    <dgm:pt modelId="{9F0BBE71-692B-4AE7-BA7F-B79600E4CB70}" type="pres">
      <dgm:prSet presAssocID="{593E453C-D4A7-49CF-B3A2-EA36FBA9DC8E}" presName="sibTrans" presStyleCnt="0"/>
      <dgm:spPr/>
    </dgm:pt>
    <dgm:pt modelId="{A030F023-9B92-4DAB-BF8A-5438FDE00EE9}" type="pres">
      <dgm:prSet presAssocID="{3BBF840D-79FE-4DB3-9EE5-0631E5FA9376}" presName="compNode" presStyleCnt="0"/>
      <dgm:spPr/>
    </dgm:pt>
    <dgm:pt modelId="{5BF39083-99F5-46ED-9099-A28E3E505D7F}" type="pres">
      <dgm:prSet presAssocID="{3BBF840D-79FE-4DB3-9EE5-0631E5FA9376}" presName="bgRect" presStyleLbl="bgShp" presStyleIdx="2" presStyleCnt="3"/>
      <dgm:spPr/>
    </dgm:pt>
    <dgm:pt modelId="{BC85F727-E810-4F0B-B366-395B324F8F48}" type="pres">
      <dgm:prSet presAssocID="{3BBF840D-79FE-4DB3-9EE5-0631E5FA93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85B29814-B1C2-47BB-9CA3-CD9EA1F235EE}" type="pres">
      <dgm:prSet presAssocID="{3BBF840D-79FE-4DB3-9EE5-0631E5FA9376}" presName="spaceRect" presStyleCnt="0"/>
      <dgm:spPr/>
    </dgm:pt>
    <dgm:pt modelId="{B4578635-9DE8-4193-BCC8-7F93523E1B0C}" type="pres">
      <dgm:prSet presAssocID="{3BBF840D-79FE-4DB3-9EE5-0631E5FA9376}" presName="parTx" presStyleLbl="revTx" presStyleIdx="2" presStyleCnt="3">
        <dgm:presLayoutVars>
          <dgm:chMax val="0"/>
          <dgm:chPref val="0"/>
        </dgm:presLayoutVars>
      </dgm:prSet>
      <dgm:spPr/>
    </dgm:pt>
  </dgm:ptLst>
  <dgm:cxnLst>
    <dgm:cxn modelId="{D0761125-178D-4B19-A605-4D6CD0491CD9}" type="presOf" srcId="{56FC0664-90AC-4EC0-ABD3-683A07916EFA}" destId="{0CAF5762-5B94-4722-BFF1-7FFAFBD02CEB}" srcOrd="0" destOrd="0" presId="urn:microsoft.com/office/officeart/2018/2/layout/IconVerticalSolidList"/>
    <dgm:cxn modelId="{AB17B469-636E-475E-BFEB-8A00ADBDE4EB}" srcId="{657666F1-964B-43CD-B7B6-0CD5CCC91CE4}" destId="{F5B935C6-DF15-4B63-9D11-DFF72EC15861}" srcOrd="1" destOrd="0" parTransId="{C36C6D00-DC68-487C-93F9-C683D8E87A2E}" sibTransId="{593E453C-D4A7-49CF-B3A2-EA36FBA9DC8E}"/>
    <dgm:cxn modelId="{02E51057-60C0-4760-98E4-145CE8904CD0}" type="presOf" srcId="{657666F1-964B-43CD-B7B6-0CD5CCC91CE4}" destId="{094E14AD-A553-42EF-B5C6-97B06C0F7998}" srcOrd="0" destOrd="0" presId="urn:microsoft.com/office/officeart/2018/2/layout/IconVerticalSolidList"/>
    <dgm:cxn modelId="{6689B9B6-950E-44D2-9CC2-9E0140F3050A}" type="presOf" srcId="{3BBF840D-79FE-4DB3-9EE5-0631E5FA9376}" destId="{B4578635-9DE8-4193-BCC8-7F93523E1B0C}" srcOrd="0" destOrd="0" presId="urn:microsoft.com/office/officeart/2018/2/layout/IconVerticalSolidList"/>
    <dgm:cxn modelId="{8D0E57D9-C058-4E13-98D1-AE69DF7D6A38}" srcId="{657666F1-964B-43CD-B7B6-0CD5CCC91CE4}" destId="{56FC0664-90AC-4EC0-ABD3-683A07916EFA}" srcOrd="0" destOrd="0" parTransId="{3618E5C8-96F0-4A77-A1B6-99FE4FC395AC}" sibTransId="{A2BCD1B3-1092-455B-9367-E83F194E4895}"/>
    <dgm:cxn modelId="{01F78BE4-9A21-48A5-9875-69CD1C5158CA}" type="presOf" srcId="{F5B935C6-DF15-4B63-9D11-DFF72EC15861}" destId="{E669E002-CB6F-45ED-A000-B7FAE42A2884}" srcOrd="0" destOrd="0" presId="urn:microsoft.com/office/officeart/2018/2/layout/IconVerticalSolidList"/>
    <dgm:cxn modelId="{D78EE9EE-1660-4F63-B8AB-37182527B693}" srcId="{657666F1-964B-43CD-B7B6-0CD5CCC91CE4}" destId="{3BBF840D-79FE-4DB3-9EE5-0631E5FA9376}" srcOrd="2" destOrd="0" parTransId="{6F71E8BA-9B85-42C7-8835-AF54D42A068F}" sibTransId="{D3E14038-8385-479A-BC70-40625C0F51AF}"/>
    <dgm:cxn modelId="{EF54E95D-3323-4348-861A-09085A19F2F6}" type="presParOf" srcId="{094E14AD-A553-42EF-B5C6-97B06C0F7998}" destId="{F22D0EF3-77DD-47A8-8929-24350F55E22C}" srcOrd="0" destOrd="0" presId="urn:microsoft.com/office/officeart/2018/2/layout/IconVerticalSolidList"/>
    <dgm:cxn modelId="{F6DCF043-FF4B-4F3A-B7ED-CF1C5A668B88}" type="presParOf" srcId="{F22D0EF3-77DD-47A8-8929-24350F55E22C}" destId="{FFE9A694-4B37-4B71-9734-CDB8C4B51327}" srcOrd="0" destOrd="0" presId="urn:microsoft.com/office/officeart/2018/2/layout/IconVerticalSolidList"/>
    <dgm:cxn modelId="{E17F4064-FFDA-47BE-A63E-4D5DA8A6B89C}" type="presParOf" srcId="{F22D0EF3-77DD-47A8-8929-24350F55E22C}" destId="{81E452F3-9181-4F66-8046-4A280225D01F}" srcOrd="1" destOrd="0" presId="urn:microsoft.com/office/officeart/2018/2/layout/IconVerticalSolidList"/>
    <dgm:cxn modelId="{1D9F10C4-8616-4C29-891C-7F78F1A0C0DA}" type="presParOf" srcId="{F22D0EF3-77DD-47A8-8929-24350F55E22C}" destId="{E071D342-9F15-4805-B0CD-4FAF145523B2}" srcOrd="2" destOrd="0" presId="urn:microsoft.com/office/officeart/2018/2/layout/IconVerticalSolidList"/>
    <dgm:cxn modelId="{195D9897-9100-4071-821C-18640C167A7A}" type="presParOf" srcId="{F22D0EF3-77DD-47A8-8929-24350F55E22C}" destId="{0CAF5762-5B94-4722-BFF1-7FFAFBD02CEB}" srcOrd="3" destOrd="0" presId="urn:microsoft.com/office/officeart/2018/2/layout/IconVerticalSolidList"/>
    <dgm:cxn modelId="{48344B02-879F-465D-A8E8-176463EDDFAA}" type="presParOf" srcId="{094E14AD-A553-42EF-B5C6-97B06C0F7998}" destId="{1AE23553-6745-4E32-A949-EFD55DF7D366}" srcOrd="1" destOrd="0" presId="urn:microsoft.com/office/officeart/2018/2/layout/IconVerticalSolidList"/>
    <dgm:cxn modelId="{9167EB0D-B710-4479-9438-49AD2136265B}" type="presParOf" srcId="{094E14AD-A553-42EF-B5C6-97B06C0F7998}" destId="{6317B87F-70B7-4F9E-A2B4-ECE4A9F91F15}" srcOrd="2" destOrd="0" presId="urn:microsoft.com/office/officeart/2018/2/layout/IconVerticalSolidList"/>
    <dgm:cxn modelId="{A50361B8-65F4-4263-9E9F-AA47EF3EBB1D}" type="presParOf" srcId="{6317B87F-70B7-4F9E-A2B4-ECE4A9F91F15}" destId="{38304113-A11B-42EB-A7F8-FBC019B6C1B6}" srcOrd="0" destOrd="0" presId="urn:microsoft.com/office/officeart/2018/2/layout/IconVerticalSolidList"/>
    <dgm:cxn modelId="{D8130F7C-B428-43E4-8B38-67D9053E0E8E}" type="presParOf" srcId="{6317B87F-70B7-4F9E-A2B4-ECE4A9F91F15}" destId="{6827EDB0-2D6E-436C-85FC-BB8FCB28441B}" srcOrd="1" destOrd="0" presId="urn:microsoft.com/office/officeart/2018/2/layout/IconVerticalSolidList"/>
    <dgm:cxn modelId="{333881A1-5652-4F19-94AD-885A87034A49}" type="presParOf" srcId="{6317B87F-70B7-4F9E-A2B4-ECE4A9F91F15}" destId="{E8EE0A2E-A8AD-48F2-839A-4B4726BA231F}" srcOrd="2" destOrd="0" presId="urn:microsoft.com/office/officeart/2018/2/layout/IconVerticalSolidList"/>
    <dgm:cxn modelId="{9B27E0CA-1EE4-4D05-BD66-74C700AA9EBF}" type="presParOf" srcId="{6317B87F-70B7-4F9E-A2B4-ECE4A9F91F15}" destId="{E669E002-CB6F-45ED-A000-B7FAE42A2884}" srcOrd="3" destOrd="0" presId="urn:microsoft.com/office/officeart/2018/2/layout/IconVerticalSolidList"/>
    <dgm:cxn modelId="{4097CB8F-E7E3-431D-927F-F61694FFDD3B}" type="presParOf" srcId="{094E14AD-A553-42EF-B5C6-97B06C0F7998}" destId="{9F0BBE71-692B-4AE7-BA7F-B79600E4CB70}" srcOrd="3" destOrd="0" presId="urn:microsoft.com/office/officeart/2018/2/layout/IconVerticalSolidList"/>
    <dgm:cxn modelId="{48A1EAC8-F150-480E-BE28-D4192499EAC2}" type="presParOf" srcId="{094E14AD-A553-42EF-B5C6-97B06C0F7998}" destId="{A030F023-9B92-4DAB-BF8A-5438FDE00EE9}" srcOrd="4" destOrd="0" presId="urn:microsoft.com/office/officeart/2018/2/layout/IconVerticalSolidList"/>
    <dgm:cxn modelId="{1A29D55D-2189-4615-A5DD-44ECC3D8FFB8}" type="presParOf" srcId="{A030F023-9B92-4DAB-BF8A-5438FDE00EE9}" destId="{5BF39083-99F5-46ED-9099-A28E3E505D7F}" srcOrd="0" destOrd="0" presId="urn:microsoft.com/office/officeart/2018/2/layout/IconVerticalSolidList"/>
    <dgm:cxn modelId="{4E67175D-7191-4F62-B98A-9CBFBEF54244}" type="presParOf" srcId="{A030F023-9B92-4DAB-BF8A-5438FDE00EE9}" destId="{BC85F727-E810-4F0B-B366-395B324F8F48}" srcOrd="1" destOrd="0" presId="urn:microsoft.com/office/officeart/2018/2/layout/IconVerticalSolidList"/>
    <dgm:cxn modelId="{595DB3C3-4E1C-4BCA-B280-8039EAB9BD41}" type="presParOf" srcId="{A030F023-9B92-4DAB-BF8A-5438FDE00EE9}" destId="{85B29814-B1C2-47BB-9CA3-CD9EA1F235EE}" srcOrd="2" destOrd="0" presId="urn:microsoft.com/office/officeart/2018/2/layout/IconVerticalSolidList"/>
    <dgm:cxn modelId="{3A0FE553-BE6D-4BC1-BD79-77D4B611DEED}" type="presParOf" srcId="{A030F023-9B92-4DAB-BF8A-5438FDE00EE9}" destId="{B4578635-9DE8-4193-BCC8-7F93523E1B0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05617-E3E3-4E1E-9996-7974E3A804D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D286782-8CB0-463A-9E42-8C5B696B5F95}">
      <dgm:prSet/>
      <dgm:spPr/>
      <dgm:t>
        <a:bodyPr/>
        <a:lstStyle/>
        <a:p>
          <a:pPr>
            <a:defRPr cap="all"/>
          </a:pPr>
          <a:r>
            <a:rPr lang="en-US" dirty="0"/>
            <a:t>Operant Conditioning </a:t>
          </a:r>
        </a:p>
        <a:p>
          <a:pPr>
            <a:defRPr cap="all"/>
          </a:pPr>
          <a:r>
            <a:rPr lang="en-US" dirty="0"/>
            <a:t>(Control)</a:t>
          </a:r>
        </a:p>
      </dgm:t>
    </dgm:pt>
    <dgm:pt modelId="{04FCEA87-103B-4BC1-8D3C-1EC84C972FF5}" type="parTrans" cxnId="{D246FD9F-DBBA-4B15-9C9D-0B61A3CF6E26}">
      <dgm:prSet/>
      <dgm:spPr/>
      <dgm:t>
        <a:bodyPr/>
        <a:lstStyle/>
        <a:p>
          <a:endParaRPr lang="en-US"/>
        </a:p>
      </dgm:t>
    </dgm:pt>
    <dgm:pt modelId="{434E756A-11FC-462D-90A5-6E6911C879F4}" type="sibTrans" cxnId="{D246FD9F-DBBA-4B15-9C9D-0B61A3CF6E26}">
      <dgm:prSet/>
      <dgm:spPr/>
      <dgm:t>
        <a:bodyPr/>
        <a:lstStyle/>
        <a:p>
          <a:endParaRPr lang="en-US"/>
        </a:p>
      </dgm:t>
    </dgm:pt>
    <dgm:pt modelId="{40A20751-337D-488F-8D86-E0979F4F0EA4}">
      <dgm:prSet/>
      <dgm:spPr/>
      <dgm:t>
        <a:bodyPr/>
        <a:lstStyle/>
        <a:p>
          <a:pPr>
            <a:defRPr cap="all"/>
          </a:pPr>
          <a:r>
            <a:rPr lang="en-US" dirty="0"/>
            <a:t>Classical Conditioning</a:t>
          </a:r>
        </a:p>
        <a:p>
          <a:pPr>
            <a:defRPr cap="all"/>
          </a:pPr>
          <a:r>
            <a:rPr lang="en-US" dirty="0"/>
            <a:t>(Prediction)</a:t>
          </a:r>
        </a:p>
      </dgm:t>
    </dgm:pt>
    <dgm:pt modelId="{2F5ABCCC-9DEF-4E78-A6ED-24C23108B168}" type="parTrans" cxnId="{748F1419-1288-4E4D-911B-96D0BFB0C758}">
      <dgm:prSet/>
      <dgm:spPr/>
      <dgm:t>
        <a:bodyPr/>
        <a:lstStyle/>
        <a:p>
          <a:endParaRPr lang="en-US"/>
        </a:p>
      </dgm:t>
    </dgm:pt>
    <dgm:pt modelId="{E27B8A8F-0384-4616-9D03-D294F9F609A4}" type="sibTrans" cxnId="{748F1419-1288-4E4D-911B-96D0BFB0C758}">
      <dgm:prSet/>
      <dgm:spPr/>
      <dgm:t>
        <a:bodyPr/>
        <a:lstStyle/>
        <a:p>
          <a:endParaRPr lang="en-US"/>
        </a:p>
      </dgm:t>
    </dgm:pt>
    <dgm:pt modelId="{7C1C4244-AA8F-4624-8BE6-7B124E7424F7}" type="pres">
      <dgm:prSet presAssocID="{D8A05617-E3E3-4E1E-9996-7974E3A804D7}" presName="root" presStyleCnt="0">
        <dgm:presLayoutVars>
          <dgm:dir/>
          <dgm:resizeHandles val="exact"/>
        </dgm:presLayoutVars>
      </dgm:prSet>
      <dgm:spPr/>
    </dgm:pt>
    <dgm:pt modelId="{9FCB26DF-D53C-4837-9E6E-BE7003048CF6}" type="pres">
      <dgm:prSet presAssocID="{BD286782-8CB0-463A-9E42-8C5B696B5F95}" presName="compNode" presStyleCnt="0"/>
      <dgm:spPr/>
    </dgm:pt>
    <dgm:pt modelId="{EB26AA8D-DBFB-4A95-9C91-330E5DD09E54}" type="pres">
      <dgm:prSet presAssocID="{BD286782-8CB0-463A-9E42-8C5B696B5F95}" presName="iconBgRect" presStyleLbl="bgShp" presStyleIdx="0" presStyleCnt="2"/>
      <dgm:spPr>
        <a:prstGeom prst="round2DiagRect">
          <a:avLst>
            <a:gd name="adj1" fmla="val 29727"/>
            <a:gd name="adj2" fmla="val 0"/>
          </a:avLst>
        </a:prstGeom>
      </dgm:spPr>
    </dgm:pt>
    <dgm:pt modelId="{5C09EC2C-1F02-4D5E-A7BC-DA876F5AB235}" type="pres">
      <dgm:prSet presAssocID="{BD286782-8CB0-463A-9E42-8C5B696B5F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t"/>
        </a:ext>
      </dgm:extLst>
    </dgm:pt>
    <dgm:pt modelId="{375E70C7-D716-41A1-8558-D494EBC1BF4D}" type="pres">
      <dgm:prSet presAssocID="{BD286782-8CB0-463A-9E42-8C5B696B5F95}" presName="spaceRect" presStyleCnt="0"/>
      <dgm:spPr/>
    </dgm:pt>
    <dgm:pt modelId="{34ECF83C-7190-43A8-B1C0-950A019BAAC3}" type="pres">
      <dgm:prSet presAssocID="{BD286782-8CB0-463A-9E42-8C5B696B5F95}" presName="textRect" presStyleLbl="revTx" presStyleIdx="0" presStyleCnt="2">
        <dgm:presLayoutVars>
          <dgm:chMax val="1"/>
          <dgm:chPref val="1"/>
        </dgm:presLayoutVars>
      </dgm:prSet>
      <dgm:spPr/>
    </dgm:pt>
    <dgm:pt modelId="{0FDB0FF5-F8B8-4A80-98A7-7BA41D783DAD}" type="pres">
      <dgm:prSet presAssocID="{434E756A-11FC-462D-90A5-6E6911C879F4}" presName="sibTrans" presStyleCnt="0"/>
      <dgm:spPr/>
    </dgm:pt>
    <dgm:pt modelId="{0EB56AEB-EA27-401D-8FA2-26A002EC64C1}" type="pres">
      <dgm:prSet presAssocID="{40A20751-337D-488F-8D86-E0979F4F0EA4}" presName="compNode" presStyleCnt="0"/>
      <dgm:spPr/>
    </dgm:pt>
    <dgm:pt modelId="{D5EEBB44-AFB4-4342-8CCA-642C17FEBD8B}" type="pres">
      <dgm:prSet presAssocID="{40A20751-337D-488F-8D86-E0979F4F0EA4}" presName="iconBgRect" presStyleLbl="bgShp" presStyleIdx="1" presStyleCnt="2"/>
      <dgm:spPr>
        <a:prstGeom prst="round2DiagRect">
          <a:avLst>
            <a:gd name="adj1" fmla="val 29727"/>
            <a:gd name="adj2" fmla="val 0"/>
          </a:avLst>
        </a:prstGeom>
      </dgm:spPr>
    </dgm:pt>
    <dgm:pt modelId="{DBF2CA58-E3D2-46A6-AAA3-8259B9FEBD83}" type="pres">
      <dgm:prSet presAssocID="{40A20751-337D-488F-8D86-E0979F4F0E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FD3672C4-CAE4-41EA-B9F9-617EE9520CE1}" type="pres">
      <dgm:prSet presAssocID="{40A20751-337D-488F-8D86-E0979F4F0EA4}" presName="spaceRect" presStyleCnt="0"/>
      <dgm:spPr/>
    </dgm:pt>
    <dgm:pt modelId="{02C3BED1-30FE-4D72-9F1C-2613DE9D6553}" type="pres">
      <dgm:prSet presAssocID="{40A20751-337D-488F-8D86-E0979F4F0EA4}" presName="textRect" presStyleLbl="revTx" presStyleIdx="1" presStyleCnt="2">
        <dgm:presLayoutVars>
          <dgm:chMax val="1"/>
          <dgm:chPref val="1"/>
        </dgm:presLayoutVars>
      </dgm:prSet>
      <dgm:spPr/>
    </dgm:pt>
  </dgm:ptLst>
  <dgm:cxnLst>
    <dgm:cxn modelId="{C0605B08-2D98-45A1-AB7C-E29440F08898}" type="presOf" srcId="{D8A05617-E3E3-4E1E-9996-7974E3A804D7}" destId="{7C1C4244-AA8F-4624-8BE6-7B124E7424F7}" srcOrd="0" destOrd="0" presId="urn:microsoft.com/office/officeart/2018/5/layout/IconLeafLabelList"/>
    <dgm:cxn modelId="{748F1419-1288-4E4D-911B-96D0BFB0C758}" srcId="{D8A05617-E3E3-4E1E-9996-7974E3A804D7}" destId="{40A20751-337D-488F-8D86-E0979F4F0EA4}" srcOrd="1" destOrd="0" parTransId="{2F5ABCCC-9DEF-4E78-A6ED-24C23108B168}" sibTransId="{E27B8A8F-0384-4616-9D03-D294F9F609A4}"/>
    <dgm:cxn modelId="{8F590E73-E9F3-48F7-9D9E-603A734C9E22}" type="presOf" srcId="{40A20751-337D-488F-8D86-E0979F4F0EA4}" destId="{02C3BED1-30FE-4D72-9F1C-2613DE9D6553}" srcOrd="0" destOrd="0" presId="urn:microsoft.com/office/officeart/2018/5/layout/IconLeafLabelList"/>
    <dgm:cxn modelId="{B6F31453-8BC1-4E1F-80FD-F85AE77E8F18}" type="presOf" srcId="{BD286782-8CB0-463A-9E42-8C5B696B5F95}" destId="{34ECF83C-7190-43A8-B1C0-950A019BAAC3}" srcOrd="0" destOrd="0" presId="urn:microsoft.com/office/officeart/2018/5/layout/IconLeafLabelList"/>
    <dgm:cxn modelId="{D246FD9F-DBBA-4B15-9C9D-0B61A3CF6E26}" srcId="{D8A05617-E3E3-4E1E-9996-7974E3A804D7}" destId="{BD286782-8CB0-463A-9E42-8C5B696B5F95}" srcOrd="0" destOrd="0" parTransId="{04FCEA87-103B-4BC1-8D3C-1EC84C972FF5}" sibTransId="{434E756A-11FC-462D-90A5-6E6911C879F4}"/>
    <dgm:cxn modelId="{FABD307F-A86D-4B9C-9FD1-DE1AE80B38F2}" type="presParOf" srcId="{7C1C4244-AA8F-4624-8BE6-7B124E7424F7}" destId="{9FCB26DF-D53C-4837-9E6E-BE7003048CF6}" srcOrd="0" destOrd="0" presId="urn:microsoft.com/office/officeart/2018/5/layout/IconLeafLabelList"/>
    <dgm:cxn modelId="{B8ACC552-AF19-4D5C-8C21-88CC56360447}" type="presParOf" srcId="{9FCB26DF-D53C-4837-9E6E-BE7003048CF6}" destId="{EB26AA8D-DBFB-4A95-9C91-330E5DD09E54}" srcOrd="0" destOrd="0" presId="urn:microsoft.com/office/officeart/2018/5/layout/IconLeafLabelList"/>
    <dgm:cxn modelId="{17F8AA02-7EC3-4782-A40E-4BF6E69D5EC3}" type="presParOf" srcId="{9FCB26DF-D53C-4837-9E6E-BE7003048CF6}" destId="{5C09EC2C-1F02-4D5E-A7BC-DA876F5AB235}" srcOrd="1" destOrd="0" presId="urn:microsoft.com/office/officeart/2018/5/layout/IconLeafLabelList"/>
    <dgm:cxn modelId="{872080C5-D46B-410D-87A9-4B805007C761}" type="presParOf" srcId="{9FCB26DF-D53C-4837-9E6E-BE7003048CF6}" destId="{375E70C7-D716-41A1-8558-D494EBC1BF4D}" srcOrd="2" destOrd="0" presId="urn:microsoft.com/office/officeart/2018/5/layout/IconLeafLabelList"/>
    <dgm:cxn modelId="{3E0AAB6E-4070-4F90-8853-30FA57958DE7}" type="presParOf" srcId="{9FCB26DF-D53C-4837-9E6E-BE7003048CF6}" destId="{34ECF83C-7190-43A8-B1C0-950A019BAAC3}" srcOrd="3" destOrd="0" presId="urn:microsoft.com/office/officeart/2018/5/layout/IconLeafLabelList"/>
    <dgm:cxn modelId="{EF53A71F-3562-4067-8BB7-63FA92B96516}" type="presParOf" srcId="{7C1C4244-AA8F-4624-8BE6-7B124E7424F7}" destId="{0FDB0FF5-F8B8-4A80-98A7-7BA41D783DAD}" srcOrd="1" destOrd="0" presId="urn:microsoft.com/office/officeart/2018/5/layout/IconLeafLabelList"/>
    <dgm:cxn modelId="{86324AAB-D619-4703-86CB-15F85DF7E93C}" type="presParOf" srcId="{7C1C4244-AA8F-4624-8BE6-7B124E7424F7}" destId="{0EB56AEB-EA27-401D-8FA2-26A002EC64C1}" srcOrd="2" destOrd="0" presId="urn:microsoft.com/office/officeart/2018/5/layout/IconLeafLabelList"/>
    <dgm:cxn modelId="{D3C64190-9529-4DE8-9FF1-5DF42045356E}" type="presParOf" srcId="{0EB56AEB-EA27-401D-8FA2-26A002EC64C1}" destId="{D5EEBB44-AFB4-4342-8CCA-642C17FEBD8B}" srcOrd="0" destOrd="0" presId="urn:microsoft.com/office/officeart/2018/5/layout/IconLeafLabelList"/>
    <dgm:cxn modelId="{0FEC3D15-447A-42E6-AB07-7698AF4369B6}" type="presParOf" srcId="{0EB56AEB-EA27-401D-8FA2-26A002EC64C1}" destId="{DBF2CA58-E3D2-46A6-AAA3-8259B9FEBD83}" srcOrd="1" destOrd="0" presId="urn:microsoft.com/office/officeart/2018/5/layout/IconLeafLabelList"/>
    <dgm:cxn modelId="{77210168-FF3B-4906-A2CA-F6ED435CB293}" type="presParOf" srcId="{0EB56AEB-EA27-401D-8FA2-26A002EC64C1}" destId="{FD3672C4-CAE4-41EA-B9F9-617EE9520CE1}" srcOrd="2" destOrd="0" presId="urn:microsoft.com/office/officeart/2018/5/layout/IconLeafLabelList"/>
    <dgm:cxn modelId="{3226AEDA-A94E-41A7-A679-9BC9765655D5}" type="presParOf" srcId="{0EB56AEB-EA27-401D-8FA2-26A002EC64C1}" destId="{02C3BED1-30FE-4D72-9F1C-2613DE9D6553}"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5E993C-9459-4481-9E08-82393253013B}"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2F636A20-36BF-42AC-AC7B-6F618FF899B0}">
      <dgm:prSet/>
      <dgm:spPr/>
      <dgm:t>
        <a:bodyPr/>
        <a:lstStyle/>
        <a:p>
          <a:r>
            <a:rPr lang="en-US" dirty="0"/>
            <a:t>Thorndike's law of effect</a:t>
          </a:r>
        </a:p>
      </dgm:t>
    </dgm:pt>
    <dgm:pt modelId="{C98AFBE3-4830-4247-987E-7483A369A374}" type="parTrans" cxnId="{A5AD510B-B956-4F57-AF95-B743F4CBCCEC}">
      <dgm:prSet/>
      <dgm:spPr/>
      <dgm:t>
        <a:bodyPr/>
        <a:lstStyle/>
        <a:p>
          <a:endParaRPr lang="en-US"/>
        </a:p>
      </dgm:t>
    </dgm:pt>
    <dgm:pt modelId="{829E6A3A-378D-4510-B7A3-F29E05A8323E}" type="sibTrans" cxnId="{A5AD510B-B956-4F57-AF95-B743F4CBCCEC}">
      <dgm:prSet/>
      <dgm:spPr/>
      <dgm:t>
        <a:bodyPr/>
        <a:lstStyle/>
        <a:p>
          <a:endParaRPr lang="en-US"/>
        </a:p>
      </dgm:t>
    </dgm:pt>
    <dgm:pt modelId="{AFB79656-C756-410A-9413-FB1385137A74}">
      <dgm:prSet/>
      <dgm:spPr/>
      <dgm:t>
        <a:bodyPr/>
        <a:lstStyle/>
        <a:p>
          <a:r>
            <a:rPr lang="en-US"/>
            <a:t>Behavior that is followed by pleasant consequences is likely to repeated</a:t>
          </a:r>
        </a:p>
      </dgm:t>
    </dgm:pt>
    <dgm:pt modelId="{BAD488CB-ABB6-4C47-A547-26A07175D20A}" type="parTrans" cxnId="{6034D6EF-7C1D-4B38-BC2B-9D5C373AD4F7}">
      <dgm:prSet/>
      <dgm:spPr/>
      <dgm:t>
        <a:bodyPr/>
        <a:lstStyle/>
        <a:p>
          <a:endParaRPr lang="en-US"/>
        </a:p>
      </dgm:t>
    </dgm:pt>
    <dgm:pt modelId="{0037EC49-DF10-4255-814E-9A4BEE393534}" type="sibTrans" cxnId="{6034D6EF-7C1D-4B38-BC2B-9D5C373AD4F7}">
      <dgm:prSet/>
      <dgm:spPr/>
      <dgm:t>
        <a:bodyPr/>
        <a:lstStyle/>
        <a:p>
          <a:endParaRPr lang="en-US"/>
        </a:p>
      </dgm:t>
    </dgm:pt>
    <dgm:pt modelId="{0125EBA9-D69A-4624-8376-AFCCC2633D1F}">
      <dgm:prSet/>
      <dgm:spPr/>
      <dgm:t>
        <a:bodyPr/>
        <a:lstStyle/>
        <a:p>
          <a:r>
            <a:rPr lang="en-US" dirty="0"/>
            <a:t>Behavior that is followed by unpleasant consequences is less likely to be repeated</a:t>
          </a:r>
        </a:p>
      </dgm:t>
    </dgm:pt>
    <dgm:pt modelId="{4CD48320-3DA7-4FB9-AC1C-DB98C2354F47}" type="parTrans" cxnId="{110A8A13-E3B2-49C2-947E-C0003C0E6334}">
      <dgm:prSet/>
      <dgm:spPr/>
      <dgm:t>
        <a:bodyPr/>
        <a:lstStyle/>
        <a:p>
          <a:endParaRPr lang="en-US"/>
        </a:p>
      </dgm:t>
    </dgm:pt>
    <dgm:pt modelId="{8BF83A86-875F-40DB-8E79-F225BF91281E}" type="sibTrans" cxnId="{110A8A13-E3B2-49C2-947E-C0003C0E6334}">
      <dgm:prSet/>
      <dgm:spPr/>
      <dgm:t>
        <a:bodyPr/>
        <a:lstStyle/>
        <a:p>
          <a:endParaRPr lang="en-US"/>
        </a:p>
      </dgm:t>
    </dgm:pt>
    <dgm:pt modelId="{5AEAF547-B6AE-4B37-B695-749383D01F9D}" type="pres">
      <dgm:prSet presAssocID="{A15E993C-9459-4481-9E08-82393253013B}" presName="hierChild1" presStyleCnt="0">
        <dgm:presLayoutVars>
          <dgm:chPref val="1"/>
          <dgm:dir/>
          <dgm:animOne val="branch"/>
          <dgm:animLvl val="lvl"/>
          <dgm:resizeHandles/>
        </dgm:presLayoutVars>
      </dgm:prSet>
      <dgm:spPr/>
    </dgm:pt>
    <dgm:pt modelId="{DEAE26E3-DFD0-4992-9A60-BF77CEF424B4}" type="pres">
      <dgm:prSet presAssocID="{2F636A20-36BF-42AC-AC7B-6F618FF899B0}" presName="hierRoot1" presStyleCnt="0"/>
      <dgm:spPr/>
    </dgm:pt>
    <dgm:pt modelId="{26D97865-25E0-4002-BBF1-0F4887C9FBAA}" type="pres">
      <dgm:prSet presAssocID="{2F636A20-36BF-42AC-AC7B-6F618FF899B0}" presName="composite" presStyleCnt="0"/>
      <dgm:spPr/>
    </dgm:pt>
    <dgm:pt modelId="{8CF3567F-BFA2-4AA6-9F2A-46E535386CD8}" type="pres">
      <dgm:prSet presAssocID="{2F636A20-36BF-42AC-AC7B-6F618FF899B0}" presName="background" presStyleLbl="node0" presStyleIdx="0" presStyleCnt="1"/>
      <dgm:spPr/>
    </dgm:pt>
    <dgm:pt modelId="{C7530AB0-CE92-4863-801E-68F293F3B24B}" type="pres">
      <dgm:prSet presAssocID="{2F636A20-36BF-42AC-AC7B-6F618FF899B0}" presName="text" presStyleLbl="fgAcc0" presStyleIdx="0" presStyleCnt="1">
        <dgm:presLayoutVars>
          <dgm:chPref val="3"/>
        </dgm:presLayoutVars>
      </dgm:prSet>
      <dgm:spPr/>
    </dgm:pt>
    <dgm:pt modelId="{35BF1268-FAA3-409E-B6E1-7DB02266C88E}" type="pres">
      <dgm:prSet presAssocID="{2F636A20-36BF-42AC-AC7B-6F618FF899B0}" presName="hierChild2" presStyleCnt="0"/>
      <dgm:spPr/>
    </dgm:pt>
    <dgm:pt modelId="{0D877DFA-114D-46E1-9B42-CD1CC29ABFEE}" type="pres">
      <dgm:prSet presAssocID="{BAD488CB-ABB6-4C47-A547-26A07175D20A}" presName="Name10" presStyleLbl="parChTrans1D2" presStyleIdx="0" presStyleCnt="2"/>
      <dgm:spPr/>
    </dgm:pt>
    <dgm:pt modelId="{FCE5CA91-CC24-4E0B-BCF3-155DCB8BE041}" type="pres">
      <dgm:prSet presAssocID="{AFB79656-C756-410A-9413-FB1385137A74}" presName="hierRoot2" presStyleCnt="0"/>
      <dgm:spPr/>
    </dgm:pt>
    <dgm:pt modelId="{340802C3-6C6C-4931-8FBA-0B541A777627}" type="pres">
      <dgm:prSet presAssocID="{AFB79656-C756-410A-9413-FB1385137A74}" presName="composite2" presStyleCnt="0"/>
      <dgm:spPr/>
    </dgm:pt>
    <dgm:pt modelId="{40328002-F93D-4193-97A2-A95552CF20F7}" type="pres">
      <dgm:prSet presAssocID="{AFB79656-C756-410A-9413-FB1385137A74}" presName="background2" presStyleLbl="node2" presStyleIdx="0" presStyleCnt="2"/>
      <dgm:spPr/>
    </dgm:pt>
    <dgm:pt modelId="{8EC3D3B8-7105-4088-95D6-8F40AE9C5C20}" type="pres">
      <dgm:prSet presAssocID="{AFB79656-C756-410A-9413-FB1385137A74}" presName="text2" presStyleLbl="fgAcc2" presStyleIdx="0" presStyleCnt="2">
        <dgm:presLayoutVars>
          <dgm:chPref val="3"/>
        </dgm:presLayoutVars>
      </dgm:prSet>
      <dgm:spPr/>
    </dgm:pt>
    <dgm:pt modelId="{567A23BA-6F28-4BC2-88BA-FA5F33EA0687}" type="pres">
      <dgm:prSet presAssocID="{AFB79656-C756-410A-9413-FB1385137A74}" presName="hierChild3" presStyleCnt="0"/>
      <dgm:spPr/>
    </dgm:pt>
    <dgm:pt modelId="{906A46BA-0687-4D89-B40F-FAA5C23BC0A3}" type="pres">
      <dgm:prSet presAssocID="{4CD48320-3DA7-4FB9-AC1C-DB98C2354F47}" presName="Name10" presStyleLbl="parChTrans1D2" presStyleIdx="1" presStyleCnt="2"/>
      <dgm:spPr/>
    </dgm:pt>
    <dgm:pt modelId="{5007A5A1-A198-46F8-9AAB-7F9B25E9986D}" type="pres">
      <dgm:prSet presAssocID="{0125EBA9-D69A-4624-8376-AFCCC2633D1F}" presName="hierRoot2" presStyleCnt="0"/>
      <dgm:spPr/>
    </dgm:pt>
    <dgm:pt modelId="{D015F605-243D-46AE-A8D0-18AB543DA2F3}" type="pres">
      <dgm:prSet presAssocID="{0125EBA9-D69A-4624-8376-AFCCC2633D1F}" presName="composite2" presStyleCnt="0"/>
      <dgm:spPr/>
    </dgm:pt>
    <dgm:pt modelId="{E9A51DA6-DC63-4BD5-A91E-B8FE23105B8C}" type="pres">
      <dgm:prSet presAssocID="{0125EBA9-D69A-4624-8376-AFCCC2633D1F}" presName="background2" presStyleLbl="node2" presStyleIdx="1" presStyleCnt="2"/>
      <dgm:spPr/>
    </dgm:pt>
    <dgm:pt modelId="{9AB9A095-5434-4C21-99C2-A820FC578657}" type="pres">
      <dgm:prSet presAssocID="{0125EBA9-D69A-4624-8376-AFCCC2633D1F}" presName="text2" presStyleLbl="fgAcc2" presStyleIdx="1" presStyleCnt="2">
        <dgm:presLayoutVars>
          <dgm:chPref val="3"/>
        </dgm:presLayoutVars>
      </dgm:prSet>
      <dgm:spPr/>
    </dgm:pt>
    <dgm:pt modelId="{DB36CCEC-1260-45AC-9FE8-6595891A52F1}" type="pres">
      <dgm:prSet presAssocID="{0125EBA9-D69A-4624-8376-AFCCC2633D1F}" presName="hierChild3" presStyleCnt="0"/>
      <dgm:spPr/>
    </dgm:pt>
  </dgm:ptLst>
  <dgm:cxnLst>
    <dgm:cxn modelId="{50D53B08-89BE-4E6D-B1C7-32A14ED22892}" type="presOf" srcId="{4CD48320-3DA7-4FB9-AC1C-DB98C2354F47}" destId="{906A46BA-0687-4D89-B40F-FAA5C23BC0A3}" srcOrd="0" destOrd="0" presId="urn:microsoft.com/office/officeart/2005/8/layout/hierarchy1"/>
    <dgm:cxn modelId="{A5AD510B-B956-4F57-AF95-B743F4CBCCEC}" srcId="{A15E993C-9459-4481-9E08-82393253013B}" destId="{2F636A20-36BF-42AC-AC7B-6F618FF899B0}" srcOrd="0" destOrd="0" parTransId="{C98AFBE3-4830-4247-987E-7483A369A374}" sibTransId="{829E6A3A-378D-4510-B7A3-F29E05A8323E}"/>
    <dgm:cxn modelId="{110A8A13-E3B2-49C2-947E-C0003C0E6334}" srcId="{2F636A20-36BF-42AC-AC7B-6F618FF899B0}" destId="{0125EBA9-D69A-4624-8376-AFCCC2633D1F}" srcOrd="1" destOrd="0" parTransId="{4CD48320-3DA7-4FB9-AC1C-DB98C2354F47}" sibTransId="{8BF83A86-875F-40DB-8E79-F225BF91281E}"/>
    <dgm:cxn modelId="{C04F3060-DA2A-4C4E-BC5A-459F3C3284DA}" type="presOf" srcId="{2F636A20-36BF-42AC-AC7B-6F618FF899B0}" destId="{C7530AB0-CE92-4863-801E-68F293F3B24B}" srcOrd="0" destOrd="0" presId="urn:microsoft.com/office/officeart/2005/8/layout/hierarchy1"/>
    <dgm:cxn modelId="{EE3C53AF-1568-40F6-B464-9676BA97D7E4}" type="presOf" srcId="{AFB79656-C756-410A-9413-FB1385137A74}" destId="{8EC3D3B8-7105-4088-95D6-8F40AE9C5C20}" srcOrd="0" destOrd="0" presId="urn:microsoft.com/office/officeart/2005/8/layout/hierarchy1"/>
    <dgm:cxn modelId="{0EDD52C5-38F1-47F7-B7E3-C562AB02693B}" type="presOf" srcId="{0125EBA9-D69A-4624-8376-AFCCC2633D1F}" destId="{9AB9A095-5434-4C21-99C2-A820FC578657}" srcOrd="0" destOrd="0" presId="urn:microsoft.com/office/officeart/2005/8/layout/hierarchy1"/>
    <dgm:cxn modelId="{C73B8FD7-C3AC-4518-93E3-082E8685723A}" type="presOf" srcId="{A15E993C-9459-4481-9E08-82393253013B}" destId="{5AEAF547-B6AE-4B37-B695-749383D01F9D}" srcOrd="0" destOrd="0" presId="urn:microsoft.com/office/officeart/2005/8/layout/hierarchy1"/>
    <dgm:cxn modelId="{6034D6EF-7C1D-4B38-BC2B-9D5C373AD4F7}" srcId="{2F636A20-36BF-42AC-AC7B-6F618FF899B0}" destId="{AFB79656-C756-410A-9413-FB1385137A74}" srcOrd="0" destOrd="0" parTransId="{BAD488CB-ABB6-4C47-A547-26A07175D20A}" sibTransId="{0037EC49-DF10-4255-814E-9A4BEE393534}"/>
    <dgm:cxn modelId="{A94921F3-A77B-4E19-9010-CF4E73D39B64}" type="presOf" srcId="{BAD488CB-ABB6-4C47-A547-26A07175D20A}" destId="{0D877DFA-114D-46E1-9B42-CD1CC29ABFEE}" srcOrd="0" destOrd="0" presId="urn:microsoft.com/office/officeart/2005/8/layout/hierarchy1"/>
    <dgm:cxn modelId="{900DEB87-1A5C-41A3-9317-EFA56EA729CD}" type="presParOf" srcId="{5AEAF547-B6AE-4B37-B695-749383D01F9D}" destId="{DEAE26E3-DFD0-4992-9A60-BF77CEF424B4}" srcOrd="0" destOrd="0" presId="urn:microsoft.com/office/officeart/2005/8/layout/hierarchy1"/>
    <dgm:cxn modelId="{CC27F8CE-96A5-4C71-BA71-191EB79E814E}" type="presParOf" srcId="{DEAE26E3-DFD0-4992-9A60-BF77CEF424B4}" destId="{26D97865-25E0-4002-BBF1-0F4887C9FBAA}" srcOrd="0" destOrd="0" presId="urn:microsoft.com/office/officeart/2005/8/layout/hierarchy1"/>
    <dgm:cxn modelId="{E7331840-AF3D-468F-B472-5211F755CB94}" type="presParOf" srcId="{26D97865-25E0-4002-BBF1-0F4887C9FBAA}" destId="{8CF3567F-BFA2-4AA6-9F2A-46E535386CD8}" srcOrd="0" destOrd="0" presId="urn:microsoft.com/office/officeart/2005/8/layout/hierarchy1"/>
    <dgm:cxn modelId="{2A2D0B19-7535-40DE-BC5E-0933B322571B}" type="presParOf" srcId="{26D97865-25E0-4002-BBF1-0F4887C9FBAA}" destId="{C7530AB0-CE92-4863-801E-68F293F3B24B}" srcOrd="1" destOrd="0" presId="urn:microsoft.com/office/officeart/2005/8/layout/hierarchy1"/>
    <dgm:cxn modelId="{231A4F49-C991-4A92-8533-6EDD57D1AF33}" type="presParOf" srcId="{DEAE26E3-DFD0-4992-9A60-BF77CEF424B4}" destId="{35BF1268-FAA3-409E-B6E1-7DB02266C88E}" srcOrd="1" destOrd="0" presId="urn:microsoft.com/office/officeart/2005/8/layout/hierarchy1"/>
    <dgm:cxn modelId="{5403F74B-D5B4-4D0C-9EF4-9F33DB766172}" type="presParOf" srcId="{35BF1268-FAA3-409E-B6E1-7DB02266C88E}" destId="{0D877DFA-114D-46E1-9B42-CD1CC29ABFEE}" srcOrd="0" destOrd="0" presId="urn:microsoft.com/office/officeart/2005/8/layout/hierarchy1"/>
    <dgm:cxn modelId="{0EE7C372-512A-4466-BDBF-C5822FA840A7}" type="presParOf" srcId="{35BF1268-FAA3-409E-B6E1-7DB02266C88E}" destId="{FCE5CA91-CC24-4E0B-BCF3-155DCB8BE041}" srcOrd="1" destOrd="0" presId="urn:microsoft.com/office/officeart/2005/8/layout/hierarchy1"/>
    <dgm:cxn modelId="{57C12989-63F2-4A9F-BB31-0D6329743B25}" type="presParOf" srcId="{FCE5CA91-CC24-4E0B-BCF3-155DCB8BE041}" destId="{340802C3-6C6C-4931-8FBA-0B541A777627}" srcOrd="0" destOrd="0" presId="urn:microsoft.com/office/officeart/2005/8/layout/hierarchy1"/>
    <dgm:cxn modelId="{2E011A71-1C30-43FF-AA57-6FC8498B2CA6}" type="presParOf" srcId="{340802C3-6C6C-4931-8FBA-0B541A777627}" destId="{40328002-F93D-4193-97A2-A95552CF20F7}" srcOrd="0" destOrd="0" presId="urn:microsoft.com/office/officeart/2005/8/layout/hierarchy1"/>
    <dgm:cxn modelId="{4BFB2A5B-AAB1-4F68-93FF-00F0CA9CA615}" type="presParOf" srcId="{340802C3-6C6C-4931-8FBA-0B541A777627}" destId="{8EC3D3B8-7105-4088-95D6-8F40AE9C5C20}" srcOrd="1" destOrd="0" presId="urn:microsoft.com/office/officeart/2005/8/layout/hierarchy1"/>
    <dgm:cxn modelId="{222B950B-2E99-4B58-8F12-3F3E17887829}" type="presParOf" srcId="{FCE5CA91-CC24-4E0B-BCF3-155DCB8BE041}" destId="{567A23BA-6F28-4BC2-88BA-FA5F33EA0687}" srcOrd="1" destOrd="0" presId="urn:microsoft.com/office/officeart/2005/8/layout/hierarchy1"/>
    <dgm:cxn modelId="{0F25E5C0-BA66-4479-86DF-308924C26FD6}" type="presParOf" srcId="{35BF1268-FAA3-409E-B6E1-7DB02266C88E}" destId="{906A46BA-0687-4D89-B40F-FAA5C23BC0A3}" srcOrd="2" destOrd="0" presId="urn:microsoft.com/office/officeart/2005/8/layout/hierarchy1"/>
    <dgm:cxn modelId="{FAFDF3BF-789A-446E-99E2-C0ED54216B4D}" type="presParOf" srcId="{35BF1268-FAA3-409E-B6E1-7DB02266C88E}" destId="{5007A5A1-A198-46F8-9AAB-7F9B25E9986D}" srcOrd="3" destOrd="0" presId="urn:microsoft.com/office/officeart/2005/8/layout/hierarchy1"/>
    <dgm:cxn modelId="{0610CBB5-68E5-42CB-B97B-BB6B7E01DDBA}" type="presParOf" srcId="{5007A5A1-A198-46F8-9AAB-7F9B25E9986D}" destId="{D015F605-243D-46AE-A8D0-18AB543DA2F3}" srcOrd="0" destOrd="0" presId="urn:microsoft.com/office/officeart/2005/8/layout/hierarchy1"/>
    <dgm:cxn modelId="{1A834889-7E73-4536-A76A-FBE21085CDE8}" type="presParOf" srcId="{D015F605-243D-46AE-A8D0-18AB543DA2F3}" destId="{E9A51DA6-DC63-4BD5-A91E-B8FE23105B8C}" srcOrd="0" destOrd="0" presId="urn:microsoft.com/office/officeart/2005/8/layout/hierarchy1"/>
    <dgm:cxn modelId="{FFDAAAF9-CC1C-4BEF-A3B0-66BB8F338234}" type="presParOf" srcId="{D015F605-243D-46AE-A8D0-18AB543DA2F3}" destId="{9AB9A095-5434-4C21-99C2-A820FC578657}" srcOrd="1" destOrd="0" presId="urn:microsoft.com/office/officeart/2005/8/layout/hierarchy1"/>
    <dgm:cxn modelId="{782FEC3F-EC01-46CB-9636-42AC000B4500}" type="presParOf" srcId="{5007A5A1-A198-46F8-9AAB-7F9B25E9986D}" destId="{DB36CCEC-1260-45AC-9FE8-6595891A52F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5E993C-9459-4481-9E08-82393253013B}"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A219C12F-B3F3-416B-8CDA-C75C7C04CDAA}">
      <dgm:prSet/>
      <dgm:spPr/>
      <dgm:t>
        <a:bodyPr/>
        <a:lstStyle/>
        <a:p>
          <a:r>
            <a:rPr lang="en-US" dirty="0"/>
            <a:t>Operant Conditioning</a:t>
          </a:r>
        </a:p>
      </dgm:t>
    </dgm:pt>
    <dgm:pt modelId="{CE4C5C33-5D84-48D9-84E8-B792D986765A}" type="parTrans" cxnId="{5C595921-6977-434C-A47A-C43A747A5AA3}">
      <dgm:prSet/>
      <dgm:spPr/>
      <dgm:t>
        <a:bodyPr/>
        <a:lstStyle/>
        <a:p>
          <a:endParaRPr lang="en-US"/>
        </a:p>
      </dgm:t>
    </dgm:pt>
    <dgm:pt modelId="{ADE552C9-EB6C-4FE4-93FD-6CF8F95A7AED}" type="sibTrans" cxnId="{5C595921-6977-434C-A47A-C43A747A5AA3}">
      <dgm:prSet/>
      <dgm:spPr/>
      <dgm:t>
        <a:bodyPr/>
        <a:lstStyle/>
        <a:p>
          <a:endParaRPr lang="en-US"/>
        </a:p>
      </dgm:t>
    </dgm:pt>
    <dgm:pt modelId="{835DC71C-8D83-4F90-A3C3-1CF37F3CEB2E}">
      <dgm:prSet/>
      <dgm:spPr/>
      <dgm:t>
        <a:bodyPr/>
        <a:lstStyle/>
        <a:p>
          <a:r>
            <a:rPr lang="en-US" dirty="0"/>
            <a:t>Positive Reinforcement</a:t>
          </a:r>
        </a:p>
      </dgm:t>
    </dgm:pt>
    <dgm:pt modelId="{7D6B93EC-B06D-4319-BFFB-AE13EBDFCB23}" type="parTrans" cxnId="{1AF4DA2D-4B30-4DF5-A539-0A1FDD161314}">
      <dgm:prSet/>
      <dgm:spPr/>
      <dgm:t>
        <a:bodyPr/>
        <a:lstStyle/>
        <a:p>
          <a:endParaRPr lang="en-US"/>
        </a:p>
      </dgm:t>
    </dgm:pt>
    <dgm:pt modelId="{749B23A2-2416-4B48-B252-584CDCD65526}" type="sibTrans" cxnId="{1AF4DA2D-4B30-4DF5-A539-0A1FDD161314}">
      <dgm:prSet/>
      <dgm:spPr/>
      <dgm:t>
        <a:bodyPr/>
        <a:lstStyle/>
        <a:p>
          <a:endParaRPr lang="en-US"/>
        </a:p>
      </dgm:t>
    </dgm:pt>
    <dgm:pt modelId="{0B574F7D-B2BC-440B-878B-4DBC07D13792}">
      <dgm:prSet/>
      <dgm:spPr/>
      <dgm:t>
        <a:bodyPr/>
        <a:lstStyle/>
        <a:p>
          <a:r>
            <a:rPr lang="en-US" dirty="0"/>
            <a:t>Negative Reinforcement</a:t>
          </a:r>
        </a:p>
      </dgm:t>
    </dgm:pt>
    <dgm:pt modelId="{5537519C-EE76-4C2B-9DA2-AA7FA43BEA1A}" type="parTrans" cxnId="{BF44EDBA-2EBB-41E8-9C31-C0AD87FE4A1A}">
      <dgm:prSet/>
      <dgm:spPr/>
      <dgm:t>
        <a:bodyPr/>
        <a:lstStyle/>
        <a:p>
          <a:endParaRPr lang="en-US"/>
        </a:p>
      </dgm:t>
    </dgm:pt>
    <dgm:pt modelId="{3A312325-12E5-4BE4-A0C9-7E5CD9F53B7F}" type="sibTrans" cxnId="{BF44EDBA-2EBB-41E8-9C31-C0AD87FE4A1A}">
      <dgm:prSet/>
      <dgm:spPr/>
      <dgm:t>
        <a:bodyPr/>
        <a:lstStyle/>
        <a:p>
          <a:endParaRPr lang="en-US"/>
        </a:p>
      </dgm:t>
    </dgm:pt>
    <dgm:pt modelId="{AA0BD5E3-C1CB-4DD6-A019-7DB46CDD1451}">
      <dgm:prSet/>
      <dgm:spPr/>
      <dgm:t>
        <a:bodyPr/>
        <a:lstStyle/>
        <a:p>
          <a:r>
            <a:rPr lang="en-US" dirty="0"/>
            <a:t>Punishment</a:t>
          </a:r>
        </a:p>
      </dgm:t>
    </dgm:pt>
    <dgm:pt modelId="{3FA05566-EA2B-4C2D-A3F8-C895ADB97C60}" type="parTrans" cxnId="{6146350D-B28F-4019-8B8C-2EF9C7BB0350}">
      <dgm:prSet/>
      <dgm:spPr/>
      <dgm:t>
        <a:bodyPr/>
        <a:lstStyle/>
        <a:p>
          <a:endParaRPr lang="en-US"/>
        </a:p>
      </dgm:t>
    </dgm:pt>
    <dgm:pt modelId="{79E57022-8A72-4BCE-ADDB-3087888E7D4B}" type="sibTrans" cxnId="{6146350D-B28F-4019-8B8C-2EF9C7BB0350}">
      <dgm:prSet/>
      <dgm:spPr/>
      <dgm:t>
        <a:bodyPr/>
        <a:lstStyle/>
        <a:p>
          <a:endParaRPr lang="en-US"/>
        </a:p>
      </dgm:t>
    </dgm:pt>
    <dgm:pt modelId="{976B0269-A26F-442F-839F-1DFD6A3A98E4}">
      <dgm:prSet/>
      <dgm:spPr/>
      <dgm:t>
        <a:bodyPr/>
        <a:lstStyle/>
        <a:p>
          <a:r>
            <a:rPr lang="en-US" dirty="0"/>
            <a:t>Behaviors that are positively rewarded are strengthened</a:t>
          </a:r>
        </a:p>
      </dgm:t>
    </dgm:pt>
    <dgm:pt modelId="{09FDA011-358F-4483-8A43-2269F4246D81}" type="parTrans" cxnId="{15A1EF00-9B51-4ECE-817F-B563423C2D9A}">
      <dgm:prSet/>
      <dgm:spPr/>
      <dgm:t>
        <a:bodyPr/>
        <a:lstStyle/>
        <a:p>
          <a:endParaRPr lang="en-US"/>
        </a:p>
      </dgm:t>
    </dgm:pt>
    <dgm:pt modelId="{98D5AB24-400C-4F6A-85E3-9D7744348FCE}" type="sibTrans" cxnId="{15A1EF00-9B51-4ECE-817F-B563423C2D9A}">
      <dgm:prSet/>
      <dgm:spPr/>
      <dgm:t>
        <a:bodyPr/>
        <a:lstStyle/>
        <a:p>
          <a:endParaRPr lang="en-US"/>
        </a:p>
      </dgm:t>
    </dgm:pt>
    <dgm:pt modelId="{C5FB9D43-0925-410A-8EA2-42822351F586}">
      <dgm:prSet/>
      <dgm:spPr/>
      <dgm:t>
        <a:bodyPr/>
        <a:lstStyle/>
        <a:p>
          <a:r>
            <a:rPr lang="en-US" dirty="0"/>
            <a:t>Behaviors that remove an adverse stimulus are strengthened</a:t>
          </a:r>
        </a:p>
      </dgm:t>
    </dgm:pt>
    <dgm:pt modelId="{D7B3A444-28DD-4F4D-A80F-885ADCB6D0FD}" type="parTrans" cxnId="{E8DC671B-8651-4693-93D6-F7621BCAA1DF}">
      <dgm:prSet/>
      <dgm:spPr/>
      <dgm:t>
        <a:bodyPr/>
        <a:lstStyle/>
        <a:p>
          <a:endParaRPr lang="en-US"/>
        </a:p>
      </dgm:t>
    </dgm:pt>
    <dgm:pt modelId="{A9924BB6-CE71-4EFB-9E10-E381D95A3A32}" type="sibTrans" cxnId="{E8DC671B-8651-4693-93D6-F7621BCAA1DF}">
      <dgm:prSet/>
      <dgm:spPr/>
      <dgm:t>
        <a:bodyPr/>
        <a:lstStyle/>
        <a:p>
          <a:endParaRPr lang="en-US"/>
        </a:p>
      </dgm:t>
    </dgm:pt>
    <dgm:pt modelId="{A597B2C4-F06B-4759-86B4-AC918B855A6F}">
      <dgm:prSet/>
      <dgm:spPr/>
      <dgm:t>
        <a:bodyPr/>
        <a:lstStyle/>
        <a:p>
          <a:r>
            <a:rPr lang="en-US" dirty="0"/>
            <a:t>Behaviors that introduce an adverse stimulus are weakened</a:t>
          </a:r>
        </a:p>
      </dgm:t>
    </dgm:pt>
    <dgm:pt modelId="{CC00FE8E-C58F-4D9E-A40A-F54437C0AC43}" type="parTrans" cxnId="{F97FBED2-C630-4259-B2EF-E9250A722199}">
      <dgm:prSet/>
      <dgm:spPr/>
      <dgm:t>
        <a:bodyPr/>
        <a:lstStyle/>
        <a:p>
          <a:endParaRPr lang="en-US"/>
        </a:p>
      </dgm:t>
    </dgm:pt>
    <dgm:pt modelId="{7DE128D9-EC90-4CFC-A3EB-A96F45FB01CD}" type="sibTrans" cxnId="{F97FBED2-C630-4259-B2EF-E9250A722199}">
      <dgm:prSet/>
      <dgm:spPr/>
      <dgm:t>
        <a:bodyPr/>
        <a:lstStyle/>
        <a:p>
          <a:endParaRPr lang="en-US"/>
        </a:p>
      </dgm:t>
    </dgm:pt>
    <dgm:pt modelId="{5AEAF547-B6AE-4B37-B695-749383D01F9D}" type="pres">
      <dgm:prSet presAssocID="{A15E993C-9459-4481-9E08-82393253013B}" presName="hierChild1" presStyleCnt="0">
        <dgm:presLayoutVars>
          <dgm:chPref val="1"/>
          <dgm:dir/>
          <dgm:animOne val="branch"/>
          <dgm:animLvl val="lvl"/>
          <dgm:resizeHandles/>
        </dgm:presLayoutVars>
      </dgm:prSet>
      <dgm:spPr/>
    </dgm:pt>
    <dgm:pt modelId="{4DCC070C-060C-4C4E-B0E6-8B3B4C085C07}" type="pres">
      <dgm:prSet presAssocID="{A219C12F-B3F3-416B-8CDA-C75C7C04CDAA}" presName="hierRoot1" presStyleCnt="0"/>
      <dgm:spPr/>
    </dgm:pt>
    <dgm:pt modelId="{72952314-DF32-4A86-8DA6-97BD66F83279}" type="pres">
      <dgm:prSet presAssocID="{A219C12F-B3F3-416B-8CDA-C75C7C04CDAA}" presName="composite" presStyleCnt="0"/>
      <dgm:spPr/>
    </dgm:pt>
    <dgm:pt modelId="{2BBDF1D7-FFA1-4D0F-B6CE-133DEDE283FD}" type="pres">
      <dgm:prSet presAssocID="{A219C12F-B3F3-416B-8CDA-C75C7C04CDAA}" presName="background" presStyleLbl="node0" presStyleIdx="0" presStyleCnt="1"/>
      <dgm:spPr/>
    </dgm:pt>
    <dgm:pt modelId="{201284C3-CFA6-4F37-A0ED-C4D86A19043A}" type="pres">
      <dgm:prSet presAssocID="{A219C12F-B3F3-416B-8CDA-C75C7C04CDAA}" presName="text" presStyleLbl="fgAcc0" presStyleIdx="0" presStyleCnt="1">
        <dgm:presLayoutVars>
          <dgm:chPref val="3"/>
        </dgm:presLayoutVars>
      </dgm:prSet>
      <dgm:spPr/>
    </dgm:pt>
    <dgm:pt modelId="{729AFB0D-59BB-4BC0-B5D1-E69EB7D8F810}" type="pres">
      <dgm:prSet presAssocID="{A219C12F-B3F3-416B-8CDA-C75C7C04CDAA}" presName="hierChild2" presStyleCnt="0"/>
      <dgm:spPr/>
    </dgm:pt>
    <dgm:pt modelId="{B8653047-9964-45A0-A60C-F0B7CA227DF7}" type="pres">
      <dgm:prSet presAssocID="{7D6B93EC-B06D-4319-BFFB-AE13EBDFCB23}" presName="Name10" presStyleLbl="parChTrans1D2" presStyleIdx="0" presStyleCnt="3"/>
      <dgm:spPr/>
    </dgm:pt>
    <dgm:pt modelId="{8B567BB6-8223-47C8-A05F-939DB4333396}" type="pres">
      <dgm:prSet presAssocID="{835DC71C-8D83-4F90-A3C3-1CF37F3CEB2E}" presName="hierRoot2" presStyleCnt="0"/>
      <dgm:spPr/>
    </dgm:pt>
    <dgm:pt modelId="{92D91BB6-4FB7-45BA-9873-A193918103CE}" type="pres">
      <dgm:prSet presAssocID="{835DC71C-8D83-4F90-A3C3-1CF37F3CEB2E}" presName="composite2" presStyleCnt="0"/>
      <dgm:spPr/>
    </dgm:pt>
    <dgm:pt modelId="{B40B0CB1-F3C4-4728-83D2-91DE1FAFEF8A}" type="pres">
      <dgm:prSet presAssocID="{835DC71C-8D83-4F90-A3C3-1CF37F3CEB2E}" presName="background2" presStyleLbl="node2" presStyleIdx="0" presStyleCnt="3"/>
      <dgm:spPr/>
    </dgm:pt>
    <dgm:pt modelId="{324016C5-64BB-41D8-9BE6-28318D91477E}" type="pres">
      <dgm:prSet presAssocID="{835DC71C-8D83-4F90-A3C3-1CF37F3CEB2E}" presName="text2" presStyleLbl="fgAcc2" presStyleIdx="0" presStyleCnt="3">
        <dgm:presLayoutVars>
          <dgm:chPref val="3"/>
        </dgm:presLayoutVars>
      </dgm:prSet>
      <dgm:spPr/>
    </dgm:pt>
    <dgm:pt modelId="{EBC93D23-71B5-42B0-A828-9A0091B5F5E9}" type="pres">
      <dgm:prSet presAssocID="{835DC71C-8D83-4F90-A3C3-1CF37F3CEB2E}" presName="hierChild3" presStyleCnt="0"/>
      <dgm:spPr/>
    </dgm:pt>
    <dgm:pt modelId="{4940A112-DFEC-4AED-9E18-B1CD6F61A2F4}" type="pres">
      <dgm:prSet presAssocID="{09FDA011-358F-4483-8A43-2269F4246D81}" presName="Name17" presStyleLbl="parChTrans1D3" presStyleIdx="0" presStyleCnt="3"/>
      <dgm:spPr/>
    </dgm:pt>
    <dgm:pt modelId="{4BA7C3FE-15AB-40DD-AC1A-2A020AE1A995}" type="pres">
      <dgm:prSet presAssocID="{976B0269-A26F-442F-839F-1DFD6A3A98E4}" presName="hierRoot3" presStyleCnt="0"/>
      <dgm:spPr/>
    </dgm:pt>
    <dgm:pt modelId="{BBF74030-D557-489B-8386-152DBE22C28F}" type="pres">
      <dgm:prSet presAssocID="{976B0269-A26F-442F-839F-1DFD6A3A98E4}" presName="composite3" presStyleCnt="0"/>
      <dgm:spPr/>
    </dgm:pt>
    <dgm:pt modelId="{B23295F6-5477-4042-B94E-673A87E4F86C}" type="pres">
      <dgm:prSet presAssocID="{976B0269-A26F-442F-839F-1DFD6A3A98E4}" presName="background3" presStyleLbl="node3" presStyleIdx="0" presStyleCnt="3"/>
      <dgm:spPr/>
    </dgm:pt>
    <dgm:pt modelId="{314798A7-EB93-49B6-8661-B3263A595F38}" type="pres">
      <dgm:prSet presAssocID="{976B0269-A26F-442F-839F-1DFD6A3A98E4}" presName="text3" presStyleLbl="fgAcc3" presStyleIdx="0" presStyleCnt="3">
        <dgm:presLayoutVars>
          <dgm:chPref val="3"/>
        </dgm:presLayoutVars>
      </dgm:prSet>
      <dgm:spPr/>
    </dgm:pt>
    <dgm:pt modelId="{5D26506D-2C52-4216-BF82-4AF5B6B290D1}" type="pres">
      <dgm:prSet presAssocID="{976B0269-A26F-442F-839F-1DFD6A3A98E4}" presName="hierChild4" presStyleCnt="0"/>
      <dgm:spPr/>
    </dgm:pt>
    <dgm:pt modelId="{261EF470-AD4F-4F30-A0EA-941751960A72}" type="pres">
      <dgm:prSet presAssocID="{5537519C-EE76-4C2B-9DA2-AA7FA43BEA1A}" presName="Name10" presStyleLbl="parChTrans1D2" presStyleIdx="1" presStyleCnt="3"/>
      <dgm:spPr/>
    </dgm:pt>
    <dgm:pt modelId="{D1E0A32F-8D40-4E25-9A35-6BA0FA22BB03}" type="pres">
      <dgm:prSet presAssocID="{0B574F7D-B2BC-440B-878B-4DBC07D13792}" presName="hierRoot2" presStyleCnt="0"/>
      <dgm:spPr/>
    </dgm:pt>
    <dgm:pt modelId="{47AD6C68-B46D-465F-8E4B-C7F0C24A1317}" type="pres">
      <dgm:prSet presAssocID="{0B574F7D-B2BC-440B-878B-4DBC07D13792}" presName="composite2" presStyleCnt="0"/>
      <dgm:spPr/>
    </dgm:pt>
    <dgm:pt modelId="{D4D312C9-35D6-453C-A2A5-0862C6ADBA29}" type="pres">
      <dgm:prSet presAssocID="{0B574F7D-B2BC-440B-878B-4DBC07D13792}" presName="background2" presStyleLbl="node2" presStyleIdx="1" presStyleCnt="3"/>
      <dgm:spPr/>
    </dgm:pt>
    <dgm:pt modelId="{712076B1-2EE1-4611-AD1B-014DFE25BAE4}" type="pres">
      <dgm:prSet presAssocID="{0B574F7D-B2BC-440B-878B-4DBC07D13792}" presName="text2" presStyleLbl="fgAcc2" presStyleIdx="1" presStyleCnt="3">
        <dgm:presLayoutVars>
          <dgm:chPref val="3"/>
        </dgm:presLayoutVars>
      </dgm:prSet>
      <dgm:spPr/>
    </dgm:pt>
    <dgm:pt modelId="{956D4387-F364-4419-B679-A674DBEB1C3C}" type="pres">
      <dgm:prSet presAssocID="{0B574F7D-B2BC-440B-878B-4DBC07D13792}" presName="hierChild3" presStyleCnt="0"/>
      <dgm:spPr/>
    </dgm:pt>
    <dgm:pt modelId="{21055291-35BE-42F7-A599-CA9365B6CD81}" type="pres">
      <dgm:prSet presAssocID="{D7B3A444-28DD-4F4D-A80F-885ADCB6D0FD}" presName="Name17" presStyleLbl="parChTrans1D3" presStyleIdx="1" presStyleCnt="3"/>
      <dgm:spPr/>
    </dgm:pt>
    <dgm:pt modelId="{861B1DE7-87C1-469D-A401-17FE2B6E7BB2}" type="pres">
      <dgm:prSet presAssocID="{C5FB9D43-0925-410A-8EA2-42822351F586}" presName="hierRoot3" presStyleCnt="0"/>
      <dgm:spPr/>
    </dgm:pt>
    <dgm:pt modelId="{1DF9A469-1C34-4167-B367-51E18CAE6091}" type="pres">
      <dgm:prSet presAssocID="{C5FB9D43-0925-410A-8EA2-42822351F586}" presName="composite3" presStyleCnt="0"/>
      <dgm:spPr/>
    </dgm:pt>
    <dgm:pt modelId="{A2D9A938-EA72-4EC1-92FC-698BD2822FFB}" type="pres">
      <dgm:prSet presAssocID="{C5FB9D43-0925-410A-8EA2-42822351F586}" presName="background3" presStyleLbl="node3" presStyleIdx="1" presStyleCnt="3"/>
      <dgm:spPr/>
    </dgm:pt>
    <dgm:pt modelId="{EF4A90CF-D96C-41B4-9B16-F7728D955700}" type="pres">
      <dgm:prSet presAssocID="{C5FB9D43-0925-410A-8EA2-42822351F586}" presName="text3" presStyleLbl="fgAcc3" presStyleIdx="1" presStyleCnt="3">
        <dgm:presLayoutVars>
          <dgm:chPref val="3"/>
        </dgm:presLayoutVars>
      </dgm:prSet>
      <dgm:spPr/>
    </dgm:pt>
    <dgm:pt modelId="{9D2AD17A-74D1-44B2-859E-73B3E73C6333}" type="pres">
      <dgm:prSet presAssocID="{C5FB9D43-0925-410A-8EA2-42822351F586}" presName="hierChild4" presStyleCnt="0"/>
      <dgm:spPr/>
    </dgm:pt>
    <dgm:pt modelId="{E3905C5E-C4D5-4E97-B439-497B86D66B66}" type="pres">
      <dgm:prSet presAssocID="{3FA05566-EA2B-4C2D-A3F8-C895ADB97C60}" presName="Name10" presStyleLbl="parChTrans1D2" presStyleIdx="2" presStyleCnt="3"/>
      <dgm:spPr/>
    </dgm:pt>
    <dgm:pt modelId="{37D36346-9411-4BCC-9F7D-970C14FBE3DF}" type="pres">
      <dgm:prSet presAssocID="{AA0BD5E3-C1CB-4DD6-A019-7DB46CDD1451}" presName="hierRoot2" presStyleCnt="0"/>
      <dgm:spPr/>
    </dgm:pt>
    <dgm:pt modelId="{0CF26687-8677-4D1D-8896-330CA9022E8C}" type="pres">
      <dgm:prSet presAssocID="{AA0BD5E3-C1CB-4DD6-A019-7DB46CDD1451}" presName="composite2" presStyleCnt="0"/>
      <dgm:spPr/>
    </dgm:pt>
    <dgm:pt modelId="{F6DB4A34-447F-45D4-A2DF-C020CF92953E}" type="pres">
      <dgm:prSet presAssocID="{AA0BD5E3-C1CB-4DD6-A019-7DB46CDD1451}" presName="background2" presStyleLbl="node2" presStyleIdx="2" presStyleCnt="3"/>
      <dgm:spPr/>
    </dgm:pt>
    <dgm:pt modelId="{6CC407CC-9240-4F23-AEB0-DEDAE556993C}" type="pres">
      <dgm:prSet presAssocID="{AA0BD5E3-C1CB-4DD6-A019-7DB46CDD1451}" presName="text2" presStyleLbl="fgAcc2" presStyleIdx="2" presStyleCnt="3">
        <dgm:presLayoutVars>
          <dgm:chPref val="3"/>
        </dgm:presLayoutVars>
      </dgm:prSet>
      <dgm:spPr/>
    </dgm:pt>
    <dgm:pt modelId="{749477EE-28DF-4F2C-822C-208C07A22A0D}" type="pres">
      <dgm:prSet presAssocID="{AA0BD5E3-C1CB-4DD6-A019-7DB46CDD1451}" presName="hierChild3" presStyleCnt="0"/>
      <dgm:spPr/>
    </dgm:pt>
    <dgm:pt modelId="{4725D3F7-134C-4B57-A660-079AACCD44BB}" type="pres">
      <dgm:prSet presAssocID="{CC00FE8E-C58F-4D9E-A40A-F54437C0AC43}" presName="Name17" presStyleLbl="parChTrans1D3" presStyleIdx="2" presStyleCnt="3"/>
      <dgm:spPr/>
    </dgm:pt>
    <dgm:pt modelId="{7DCA3ED6-15C7-421E-961A-BCB2B05EBE92}" type="pres">
      <dgm:prSet presAssocID="{A597B2C4-F06B-4759-86B4-AC918B855A6F}" presName="hierRoot3" presStyleCnt="0"/>
      <dgm:spPr/>
    </dgm:pt>
    <dgm:pt modelId="{10FAAD67-AD49-45AC-812F-61124F8A29C2}" type="pres">
      <dgm:prSet presAssocID="{A597B2C4-F06B-4759-86B4-AC918B855A6F}" presName="composite3" presStyleCnt="0"/>
      <dgm:spPr/>
    </dgm:pt>
    <dgm:pt modelId="{5A93F494-7548-4FD3-BE02-0C6A6BE40951}" type="pres">
      <dgm:prSet presAssocID="{A597B2C4-F06B-4759-86B4-AC918B855A6F}" presName="background3" presStyleLbl="node3" presStyleIdx="2" presStyleCnt="3"/>
      <dgm:spPr/>
    </dgm:pt>
    <dgm:pt modelId="{0B40EBF8-155E-4997-9762-2FAC40FF0898}" type="pres">
      <dgm:prSet presAssocID="{A597B2C4-F06B-4759-86B4-AC918B855A6F}" presName="text3" presStyleLbl="fgAcc3" presStyleIdx="2" presStyleCnt="3">
        <dgm:presLayoutVars>
          <dgm:chPref val="3"/>
        </dgm:presLayoutVars>
      </dgm:prSet>
      <dgm:spPr/>
    </dgm:pt>
    <dgm:pt modelId="{CE40172E-E4BF-4397-B4A5-3110B85B5400}" type="pres">
      <dgm:prSet presAssocID="{A597B2C4-F06B-4759-86B4-AC918B855A6F}" presName="hierChild4" presStyleCnt="0"/>
      <dgm:spPr/>
    </dgm:pt>
  </dgm:ptLst>
  <dgm:cxnLst>
    <dgm:cxn modelId="{15A1EF00-9B51-4ECE-817F-B563423C2D9A}" srcId="{835DC71C-8D83-4F90-A3C3-1CF37F3CEB2E}" destId="{976B0269-A26F-442F-839F-1DFD6A3A98E4}" srcOrd="0" destOrd="0" parTransId="{09FDA011-358F-4483-8A43-2269F4246D81}" sibTransId="{98D5AB24-400C-4F6A-85E3-9D7744348FCE}"/>
    <dgm:cxn modelId="{6146350D-B28F-4019-8B8C-2EF9C7BB0350}" srcId="{A219C12F-B3F3-416B-8CDA-C75C7C04CDAA}" destId="{AA0BD5E3-C1CB-4DD6-A019-7DB46CDD1451}" srcOrd="2" destOrd="0" parTransId="{3FA05566-EA2B-4C2D-A3F8-C895ADB97C60}" sibTransId="{79E57022-8A72-4BCE-ADDB-3087888E7D4B}"/>
    <dgm:cxn modelId="{E8DC671B-8651-4693-93D6-F7621BCAA1DF}" srcId="{0B574F7D-B2BC-440B-878B-4DBC07D13792}" destId="{C5FB9D43-0925-410A-8EA2-42822351F586}" srcOrd="0" destOrd="0" parTransId="{D7B3A444-28DD-4F4D-A80F-885ADCB6D0FD}" sibTransId="{A9924BB6-CE71-4EFB-9E10-E381D95A3A32}"/>
    <dgm:cxn modelId="{5C595921-6977-434C-A47A-C43A747A5AA3}" srcId="{A15E993C-9459-4481-9E08-82393253013B}" destId="{A219C12F-B3F3-416B-8CDA-C75C7C04CDAA}" srcOrd="0" destOrd="0" parTransId="{CE4C5C33-5D84-48D9-84E8-B792D986765A}" sibTransId="{ADE552C9-EB6C-4FE4-93FD-6CF8F95A7AED}"/>
    <dgm:cxn modelId="{8C3FE526-562D-4FB9-99E2-751C6CBD21E7}" type="presOf" srcId="{5537519C-EE76-4C2B-9DA2-AA7FA43BEA1A}" destId="{261EF470-AD4F-4F30-A0EA-941751960A72}" srcOrd="0" destOrd="0" presId="urn:microsoft.com/office/officeart/2005/8/layout/hierarchy1"/>
    <dgm:cxn modelId="{1AF4DA2D-4B30-4DF5-A539-0A1FDD161314}" srcId="{A219C12F-B3F3-416B-8CDA-C75C7C04CDAA}" destId="{835DC71C-8D83-4F90-A3C3-1CF37F3CEB2E}" srcOrd="0" destOrd="0" parTransId="{7D6B93EC-B06D-4319-BFFB-AE13EBDFCB23}" sibTransId="{749B23A2-2416-4B48-B252-584CDCD65526}"/>
    <dgm:cxn modelId="{36AD1934-42E1-46BF-987F-EFB85F30B9B5}" type="presOf" srcId="{835DC71C-8D83-4F90-A3C3-1CF37F3CEB2E}" destId="{324016C5-64BB-41D8-9BE6-28318D91477E}" srcOrd="0" destOrd="0" presId="urn:microsoft.com/office/officeart/2005/8/layout/hierarchy1"/>
    <dgm:cxn modelId="{15D87B3C-0AD4-4C31-ADF5-80E0C8E55323}" type="presOf" srcId="{A219C12F-B3F3-416B-8CDA-C75C7C04CDAA}" destId="{201284C3-CFA6-4F37-A0ED-C4D86A19043A}" srcOrd="0" destOrd="0" presId="urn:microsoft.com/office/officeart/2005/8/layout/hierarchy1"/>
    <dgm:cxn modelId="{FF7EC03D-7CEF-4BA9-A987-32BABD72007E}" type="presOf" srcId="{AA0BD5E3-C1CB-4DD6-A019-7DB46CDD1451}" destId="{6CC407CC-9240-4F23-AEB0-DEDAE556993C}" srcOrd="0" destOrd="0" presId="urn:microsoft.com/office/officeart/2005/8/layout/hierarchy1"/>
    <dgm:cxn modelId="{02F0DC46-0AB8-47AC-8AAD-183469803BBC}" type="presOf" srcId="{7D6B93EC-B06D-4319-BFFB-AE13EBDFCB23}" destId="{B8653047-9964-45A0-A60C-F0B7CA227DF7}" srcOrd="0" destOrd="0" presId="urn:microsoft.com/office/officeart/2005/8/layout/hierarchy1"/>
    <dgm:cxn modelId="{68F54B4E-99D1-4FD3-A5DB-53D6BAC9027B}" type="presOf" srcId="{C5FB9D43-0925-410A-8EA2-42822351F586}" destId="{EF4A90CF-D96C-41B4-9B16-F7728D955700}" srcOrd="0" destOrd="0" presId="urn:microsoft.com/office/officeart/2005/8/layout/hierarchy1"/>
    <dgm:cxn modelId="{54B8FB54-10DF-406F-A979-7BA84C6D78DE}" type="presOf" srcId="{976B0269-A26F-442F-839F-1DFD6A3A98E4}" destId="{314798A7-EB93-49B6-8661-B3263A595F38}" srcOrd="0" destOrd="0" presId="urn:microsoft.com/office/officeart/2005/8/layout/hierarchy1"/>
    <dgm:cxn modelId="{B3F3AB7B-F8FB-461F-9409-D5BAD6708224}" type="presOf" srcId="{3FA05566-EA2B-4C2D-A3F8-C895ADB97C60}" destId="{E3905C5E-C4D5-4E97-B439-497B86D66B66}" srcOrd="0" destOrd="0" presId="urn:microsoft.com/office/officeart/2005/8/layout/hierarchy1"/>
    <dgm:cxn modelId="{BF44EDBA-2EBB-41E8-9C31-C0AD87FE4A1A}" srcId="{A219C12F-B3F3-416B-8CDA-C75C7C04CDAA}" destId="{0B574F7D-B2BC-440B-878B-4DBC07D13792}" srcOrd="1" destOrd="0" parTransId="{5537519C-EE76-4C2B-9DA2-AA7FA43BEA1A}" sibTransId="{3A312325-12E5-4BE4-A0C9-7E5CD9F53B7F}"/>
    <dgm:cxn modelId="{B17BF5BC-2D51-4E2F-9B9B-A487C6FB7168}" type="presOf" srcId="{09FDA011-358F-4483-8A43-2269F4246D81}" destId="{4940A112-DFEC-4AED-9E18-B1CD6F61A2F4}" srcOrd="0" destOrd="0" presId="urn:microsoft.com/office/officeart/2005/8/layout/hierarchy1"/>
    <dgm:cxn modelId="{F97FBED2-C630-4259-B2EF-E9250A722199}" srcId="{AA0BD5E3-C1CB-4DD6-A019-7DB46CDD1451}" destId="{A597B2C4-F06B-4759-86B4-AC918B855A6F}" srcOrd="0" destOrd="0" parTransId="{CC00FE8E-C58F-4D9E-A40A-F54437C0AC43}" sibTransId="{7DE128D9-EC90-4CFC-A3EB-A96F45FB01CD}"/>
    <dgm:cxn modelId="{8D97DAD6-9537-4676-9362-4096059EDB8D}" type="presOf" srcId="{D7B3A444-28DD-4F4D-A80F-885ADCB6D0FD}" destId="{21055291-35BE-42F7-A599-CA9365B6CD81}" srcOrd="0" destOrd="0" presId="urn:microsoft.com/office/officeart/2005/8/layout/hierarchy1"/>
    <dgm:cxn modelId="{C73B8FD7-C3AC-4518-93E3-082E8685723A}" type="presOf" srcId="{A15E993C-9459-4481-9E08-82393253013B}" destId="{5AEAF547-B6AE-4B37-B695-749383D01F9D}" srcOrd="0" destOrd="0" presId="urn:microsoft.com/office/officeart/2005/8/layout/hierarchy1"/>
    <dgm:cxn modelId="{C44B8CDE-9E06-4B1A-AE2E-6880D0D0B928}" type="presOf" srcId="{0B574F7D-B2BC-440B-878B-4DBC07D13792}" destId="{712076B1-2EE1-4611-AD1B-014DFE25BAE4}" srcOrd="0" destOrd="0" presId="urn:microsoft.com/office/officeart/2005/8/layout/hierarchy1"/>
    <dgm:cxn modelId="{85768FEC-464B-4C1E-AC21-DEB69EC99779}" type="presOf" srcId="{A597B2C4-F06B-4759-86B4-AC918B855A6F}" destId="{0B40EBF8-155E-4997-9762-2FAC40FF0898}" srcOrd="0" destOrd="0" presId="urn:microsoft.com/office/officeart/2005/8/layout/hierarchy1"/>
    <dgm:cxn modelId="{44B410FE-3D9D-491B-AB0B-463DDC843082}" type="presOf" srcId="{CC00FE8E-C58F-4D9E-A40A-F54437C0AC43}" destId="{4725D3F7-134C-4B57-A660-079AACCD44BB}" srcOrd="0" destOrd="0" presId="urn:microsoft.com/office/officeart/2005/8/layout/hierarchy1"/>
    <dgm:cxn modelId="{78192FA3-F114-4E2B-AC7C-60C9AC385C15}" type="presParOf" srcId="{5AEAF547-B6AE-4B37-B695-749383D01F9D}" destId="{4DCC070C-060C-4C4E-B0E6-8B3B4C085C07}" srcOrd="0" destOrd="0" presId="urn:microsoft.com/office/officeart/2005/8/layout/hierarchy1"/>
    <dgm:cxn modelId="{C69D69C7-F41A-4172-B42E-E205D5B66EB2}" type="presParOf" srcId="{4DCC070C-060C-4C4E-B0E6-8B3B4C085C07}" destId="{72952314-DF32-4A86-8DA6-97BD66F83279}" srcOrd="0" destOrd="0" presId="urn:microsoft.com/office/officeart/2005/8/layout/hierarchy1"/>
    <dgm:cxn modelId="{915E9184-162A-4DDF-B03B-C9B881FE13CA}" type="presParOf" srcId="{72952314-DF32-4A86-8DA6-97BD66F83279}" destId="{2BBDF1D7-FFA1-4D0F-B6CE-133DEDE283FD}" srcOrd="0" destOrd="0" presId="urn:microsoft.com/office/officeart/2005/8/layout/hierarchy1"/>
    <dgm:cxn modelId="{1E4BD35C-317C-4765-8D0B-CD83C66D727D}" type="presParOf" srcId="{72952314-DF32-4A86-8DA6-97BD66F83279}" destId="{201284C3-CFA6-4F37-A0ED-C4D86A19043A}" srcOrd="1" destOrd="0" presId="urn:microsoft.com/office/officeart/2005/8/layout/hierarchy1"/>
    <dgm:cxn modelId="{D3C0EAFB-3757-40E6-BB4C-2ADB0EC77B57}" type="presParOf" srcId="{4DCC070C-060C-4C4E-B0E6-8B3B4C085C07}" destId="{729AFB0D-59BB-4BC0-B5D1-E69EB7D8F810}" srcOrd="1" destOrd="0" presId="urn:microsoft.com/office/officeart/2005/8/layout/hierarchy1"/>
    <dgm:cxn modelId="{2D0EBF54-C3A3-48E9-BF71-EF2EB9712B12}" type="presParOf" srcId="{729AFB0D-59BB-4BC0-B5D1-E69EB7D8F810}" destId="{B8653047-9964-45A0-A60C-F0B7CA227DF7}" srcOrd="0" destOrd="0" presId="urn:microsoft.com/office/officeart/2005/8/layout/hierarchy1"/>
    <dgm:cxn modelId="{296BEEF4-35D1-4524-8D5F-E22DEE83EC7C}" type="presParOf" srcId="{729AFB0D-59BB-4BC0-B5D1-E69EB7D8F810}" destId="{8B567BB6-8223-47C8-A05F-939DB4333396}" srcOrd="1" destOrd="0" presId="urn:microsoft.com/office/officeart/2005/8/layout/hierarchy1"/>
    <dgm:cxn modelId="{4D25D590-6541-4BB4-924C-8626A1E0B3DC}" type="presParOf" srcId="{8B567BB6-8223-47C8-A05F-939DB4333396}" destId="{92D91BB6-4FB7-45BA-9873-A193918103CE}" srcOrd="0" destOrd="0" presId="urn:microsoft.com/office/officeart/2005/8/layout/hierarchy1"/>
    <dgm:cxn modelId="{967B7672-AE1D-433E-BBED-556B05A8D7E3}" type="presParOf" srcId="{92D91BB6-4FB7-45BA-9873-A193918103CE}" destId="{B40B0CB1-F3C4-4728-83D2-91DE1FAFEF8A}" srcOrd="0" destOrd="0" presId="urn:microsoft.com/office/officeart/2005/8/layout/hierarchy1"/>
    <dgm:cxn modelId="{2AA406FD-8B12-416B-B238-148C07500C7A}" type="presParOf" srcId="{92D91BB6-4FB7-45BA-9873-A193918103CE}" destId="{324016C5-64BB-41D8-9BE6-28318D91477E}" srcOrd="1" destOrd="0" presId="urn:microsoft.com/office/officeart/2005/8/layout/hierarchy1"/>
    <dgm:cxn modelId="{C00C3698-5525-4DC9-A88A-D5E79BC1E73D}" type="presParOf" srcId="{8B567BB6-8223-47C8-A05F-939DB4333396}" destId="{EBC93D23-71B5-42B0-A828-9A0091B5F5E9}" srcOrd="1" destOrd="0" presId="urn:microsoft.com/office/officeart/2005/8/layout/hierarchy1"/>
    <dgm:cxn modelId="{1D00D7E6-B735-4236-933C-75934473CB59}" type="presParOf" srcId="{EBC93D23-71B5-42B0-A828-9A0091B5F5E9}" destId="{4940A112-DFEC-4AED-9E18-B1CD6F61A2F4}" srcOrd="0" destOrd="0" presId="urn:microsoft.com/office/officeart/2005/8/layout/hierarchy1"/>
    <dgm:cxn modelId="{AFDE5225-73C3-4A87-9293-621BE476DFCF}" type="presParOf" srcId="{EBC93D23-71B5-42B0-A828-9A0091B5F5E9}" destId="{4BA7C3FE-15AB-40DD-AC1A-2A020AE1A995}" srcOrd="1" destOrd="0" presId="urn:microsoft.com/office/officeart/2005/8/layout/hierarchy1"/>
    <dgm:cxn modelId="{EBF846EF-ABF6-49EB-9B7D-76F9E796DACA}" type="presParOf" srcId="{4BA7C3FE-15AB-40DD-AC1A-2A020AE1A995}" destId="{BBF74030-D557-489B-8386-152DBE22C28F}" srcOrd="0" destOrd="0" presId="urn:microsoft.com/office/officeart/2005/8/layout/hierarchy1"/>
    <dgm:cxn modelId="{3A0F9422-E300-4494-A797-DF51FE95DB16}" type="presParOf" srcId="{BBF74030-D557-489B-8386-152DBE22C28F}" destId="{B23295F6-5477-4042-B94E-673A87E4F86C}" srcOrd="0" destOrd="0" presId="urn:microsoft.com/office/officeart/2005/8/layout/hierarchy1"/>
    <dgm:cxn modelId="{086C73DF-4E9A-4FB0-8CCD-A4F4109C11EA}" type="presParOf" srcId="{BBF74030-D557-489B-8386-152DBE22C28F}" destId="{314798A7-EB93-49B6-8661-B3263A595F38}" srcOrd="1" destOrd="0" presId="urn:microsoft.com/office/officeart/2005/8/layout/hierarchy1"/>
    <dgm:cxn modelId="{6B99C96B-A627-42CC-B6EE-D2F094002869}" type="presParOf" srcId="{4BA7C3FE-15AB-40DD-AC1A-2A020AE1A995}" destId="{5D26506D-2C52-4216-BF82-4AF5B6B290D1}" srcOrd="1" destOrd="0" presId="urn:microsoft.com/office/officeart/2005/8/layout/hierarchy1"/>
    <dgm:cxn modelId="{B5CA54DB-FE62-4EBB-A08B-B49AA550EE98}" type="presParOf" srcId="{729AFB0D-59BB-4BC0-B5D1-E69EB7D8F810}" destId="{261EF470-AD4F-4F30-A0EA-941751960A72}" srcOrd="2" destOrd="0" presId="urn:microsoft.com/office/officeart/2005/8/layout/hierarchy1"/>
    <dgm:cxn modelId="{6716DFD0-4A2E-422D-B37E-4994699E69F2}" type="presParOf" srcId="{729AFB0D-59BB-4BC0-B5D1-E69EB7D8F810}" destId="{D1E0A32F-8D40-4E25-9A35-6BA0FA22BB03}" srcOrd="3" destOrd="0" presId="urn:microsoft.com/office/officeart/2005/8/layout/hierarchy1"/>
    <dgm:cxn modelId="{F6F2051C-A2E6-47EE-A9D7-7B45E2F0E01B}" type="presParOf" srcId="{D1E0A32F-8D40-4E25-9A35-6BA0FA22BB03}" destId="{47AD6C68-B46D-465F-8E4B-C7F0C24A1317}" srcOrd="0" destOrd="0" presId="urn:microsoft.com/office/officeart/2005/8/layout/hierarchy1"/>
    <dgm:cxn modelId="{31C03129-179C-4699-B320-E1997B7013C2}" type="presParOf" srcId="{47AD6C68-B46D-465F-8E4B-C7F0C24A1317}" destId="{D4D312C9-35D6-453C-A2A5-0862C6ADBA29}" srcOrd="0" destOrd="0" presId="urn:microsoft.com/office/officeart/2005/8/layout/hierarchy1"/>
    <dgm:cxn modelId="{372293BF-A553-4ED1-8D64-23D872832A47}" type="presParOf" srcId="{47AD6C68-B46D-465F-8E4B-C7F0C24A1317}" destId="{712076B1-2EE1-4611-AD1B-014DFE25BAE4}" srcOrd="1" destOrd="0" presId="urn:microsoft.com/office/officeart/2005/8/layout/hierarchy1"/>
    <dgm:cxn modelId="{C28E7944-FEE9-45D5-BCE1-343120E33C6F}" type="presParOf" srcId="{D1E0A32F-8D40-4E25-9A35-6BA0FA22BB03}" destId="{956D4387-F364-4419-B679-A674DBEB1C3C}" srcOrd="1" destOrd="0" presId="urn:microsoft.com/office/officeart/2005/8/layout/hierarchy1"/>
    <dgm:cxn modelId="{1F6872A4-9728-45BA-AC18-6A94FF00AE89}" type="presParOf" srcId="{956D4387-F364-4419-B679-A674DBEB1C3C}" destId="{21055291-35BE-42F7-A599-CA9365B6CD81}" srcOrd="0" destOrd="0" presId="urn:microsoft.com/office/officeart/2005/8/layout/hierarchy1"/>
    <dgm:cxn modelId="{51CF25DC-DF05-45B6-8159-0EAD492228EF}" type="presParOf" srcId="{956D4387-F364-4419-B679-A674DBEB1C3C}" destId="{861B1DE7-87C1-469D-A401-17FE2B6E7BB2}" srcOrd="1" destOrd="0" presId="urn:microsoft.com/office/officeart/2005/8/layout/hierarchy1"/>
    <dgm:cxn modelId="{AC1112C4-F2D2-4508-8C66-63F22150BB8A}" type="presParOf" srcId="{861B1DE7-87C1-469D-A401-17FE2B6E7BB2}" destId="{1DF9A469-1C34-4167-B367-51E18CAE6091}" srcOrd="0" destOrd="0" presId="urn:microsoft.com/office/officeart/2005/8/layout/hierarchy1"/>
    <dgm:cxn modelId="{0A18CA93-EF57-4970-9B7C-AE07BF52586A}" type="presParOf" srcId="{1DF9A469-1C34-4167-B367-51E18CAE6091}" destId="{A2D9A938-EA72-4EC1-92FC-698BD2822FFB}" srcOrd="0" destOrd="0" presId="urn:microsoft.com/office/officeart/2005/8/layout/hierarchy1"/>
    <dgm:cxn modelId="{0B62924C-7621-412B-853C-F9319EF064DA}" type="presParOf" srcId="{1DF9A469-1C34-4167-B367-51E18CAE6091}" destId="{EF4A90CF-D96C-41B4-9B16-F7728D955700}" srcOrd="1" destOrd="0" presId="urn:microsoft.com/office/officeart/2005/8/layout/hierarchy1"/>
    <dgm:cxn modelId="{CC581DA8-6847-46F7-B0DE-217C7DFA0A45}" type="presParOf" srcId="{861B1DE7-87C1-469D-A401-17FE2B6E7BB2}" destId="{9D2AD17A-74D1-44B2-859E-73B3E73C6333}" srcOrd="1" destOrd="0" presId="urn:microsoft.com/office/officeart/2005/8/layout/hierarchy1"/>
    <dgm:cxn modelId="{7D527121-3B79-4CFB-AFA9-EAD0C286AA95}" type="presParOf" srcId="{729AFB0D-59BB-4BC0-B5D1-E69EB7D8F810}" destId="{E3905C5E-C4D5-4E97-B439-497B86D66B66}" srcOrd="4" destOrd="0" presId="urn:microsoft.com/office/officeart/2005/8/layout/hierarchy1"/>
    <dgm:cxn modelId="{6FB26336-84FE-4331-B2DE-5998CDD3F6D9}" type="presParOf" srcId="{729AFB0D-59BB-4BC0-B5D1-E69EB7D8F810}" destId="{37D36346-9411-4BCC-9F7D-970C14FBE3DF}" srcOrd="5" destOrd="0" presId="urn:microsoft.com/office/officeart/2005/8/layout/hierarchy1"/>
    <dgm:cxn modelId="{C1E045B9-01D2-4FA5-B374-5BA815CFB12F}" type="presParOf" srcId="{37D36346-9411-4BCC-9F7D-970C14FBE3DF}" destId="{0CF26687-8677-4D1D-8896-330CA9022E8C}" srcOrd="0" destOrd="0" presId="urn:microsoft.com/office/officeart/2005/8/layout/hierarchy1"/>
    <dgm:cxn modelId="{1E4DE10A-688C-4D50-B178-E7E9C561F44C}" type="presParOf" srcId="{0CF26687-8677-4D1D-8896-330CA9022E8C}" destId="{F6DB4A34-447F-45D4-A2DF-C020CF92953E}" srcOrd="0" destOrd="0" presId="urn:microsoft.com/office/officeart/2005/8/layout/hierarchy1"/>
    <dgm:cxn modelId="{D6235D3D-6CBF-4868-B65A-3C0379658F66}" type="presParOf" srcId="{0CF26687-8677-4D1D-8896-330CA9022E8C}" destId="{6CC407CC-9240-4F23-AEB0-DEDAE556993C}" srcOrd="1" destOrd="0" presId="urn:microsoft.com/office/officeart/2005/8/layout/hierarchy1"/>
    <dgm:cxn modelId="{28E1A82D-466E-4F72-BC72-8498BDC7B05F}" type="presParOf" srcId="{37D36346-9411-4BCC-9F7D-970C14FBE3DF}" destId="{749477EE-28DF-4F2C-822C-208C07A22A0D}" srcOrd="1" destOrd="0" presId="urn:microsoft.com/office/officeart/2005/8/layout/hierarchy1"/>
    <dgm:cxn modelId="{D383B2BF-24E8-472C-8385-2D33AF0ECE00}" type="presParOf" srcId="{749477EE-28DF-4F2C-822C-208C07A22A0D}" destId="{4725D3F7-134C-4B57-A660-079AACCD44BB}" srcOrd="0" destOrd="0" presId="urn:microsoft.com/office/officeart/2005/8/layout/hierarchy1"/>
    <dgm:cxn modelId="{4F14CAAB-18CE-403E-9E77-DAD1AD585854}" type="presParOf" srcId="{749477EE-28DF-4F2C-822C-208C07A22A0D}" destId="{7DCA3ED6-15C7-421E-961A-BCB2B05EBE92}" srcOrd="1" destOrd="0" presId="urn:microsoft.com/office/officeart/2005/8/layout/hierarchy1"/>
    <dgm:cxn modelId="{1FCE1F02-D6B8-45E5-BD19-3442C008CECC}" type="presParOf" srcId="{7DCA3ED6-15C7-421E-961A-BCB2B05EBE92}" destId="{10FAAD67-AD49-45AC-812F-61124F8A29C2}" srcOrd="0" destOrd="0" presId="urn:microsoft.com/office/officeart/2005/8/layout/hierarchy1"/>
    <dgm:cxn modelId="{4615F75F-9AE6-49A3-84EC-7F07FE68F1C6}" type="presParOf" srcId="{10FAAD67-AD49-45AC-812F-61124F8A29C2}" destId="{5A93F494-7548-4FD3-BE02-0C6A6BE40951}" srcOrd="0" destOrd="0" presId="urn:microsoft.com/office/officeart/2005/8/layout/hierarchy1"/>
    <dgm:cxn modelId="{87B0A112-F3AA-43ED-BA01-C8E71DAC4A86}" type="presParOf" srcId="{10FAAD67-AD49-45AC-812F-61124F8A29C2}" destId="{0B40EBF8-155E-4997-9762-2FAC40FF0898}" srcOrd="1" destOrd="0" presId="urn:microsoft.com/office/officeart/2005/8/layout/hierarchy1"/>
    <dgm:cxn modelId="{D014FB4F-7B4B-4375-A497-D7507CC15790}" type="presParOf" srcId="{7DCA3ED6-15C7-421E-961A-BCB2B05EBE92}" destId="{CE40172E-E4BF-4397-B4A5-3110B85B5400}"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2DC20F-C4D7-48FA-8B62-99FAFD3EA8D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AAA582-AF80-44CA-911B-DE9378B983EF}">
      <dgm:prSet/>
      <dgm:spPr/>
      <dgm:t>
        <a:bodyPr/>
        <a:lstStyle/>
        <a:p>
          <a:r>
            <a:rPr lang="en-US" dirty="0"/>
            <a:t>Well almost, but not quite</a:t>
          </a:r>
        </a:p>
      </dgm:t>
    </dgm:pt>
    <dgm:pt modelId="{E922C8B4-CE7C-4C53-BE91-FBC2E3BD984A}" type="parTrans" cxnId="{0F61F99B-8E4C-4944-A940-56E22DCD9BAC}">
      <dgm:prSet/>
      <dgm:spPr/>
      <dgm:t>
        <a:bodyPr/>
        <a:lstStyle/>
        <a:p>
          <a:endParaRPr lang="en-US"/>
        </a:p>
      </dgm:t>
    </dgm:pt>
    <dgm:pt modelId="{1B9CC8F2-1DC5-4EF4-8E9C-3680F5F0C7A9}" type="sibTrans" cxnId="{0F61F99B-8E4C-4944-A940-56E22DCD9BAC}">
      <dgm:prSet/>
      <dgm:spPr/>
      <dgm:t>
        <a:bodyPr/>
        <a:lstStyle/>
        <a:p>
          <a:endParaRPr lang="en-US"/>
        </a:p>
      </dgm:t>
    </dgm:pt>
    <dgm:pt modelId="{CC30013D-88D8-43E9-8899-BE3530751612}">
      <dgm:prSet/>
      <dgm:spPr/>
      <dgm:t>
        <a:bodyPr/>
        <a:lstStyle/>
        <a:p>
          <a:r>
            <a:rPr lang="en-US"/>
            <a:t>Dogs live in the real world where they have sensory perceptions of their environment</a:t>
          </a:r>
        </a:p>
      </dgm:t>
    </dgm:pt>
    <dgm:pt modelId="{1718D326-3BCC-4C97-B83E-12CCBCE73437}" type="parTrans" cxnId="{749A79F2-85CC-4B10-BEBA-5A1B05C51E7C}">
      <dgm:prSet/>
      <dgm:spPr/>
      <dgm:t>
        <a:bodyPr/>
        <a:lstStyle/>
        <a:p>
          <a:endParaRPr lang="en-US"/>
        </a:p>
      </dgm:t>
    </dgm:pt>
    <dgm:pt modelId="{7754F63A-C8DD-4788-B403-A1F6F5D802E5}" type="sibTrans" cxnId="{749A79F2-85CC-4B10-BEBA-5A1B05C51E7C}">
      <dgm:prSet/>
      <dgm:spPr/>
      <dgm:t>
        <a:bodyPr/>
        <a:lstStyle/>
        <a:p>
          <a:endParaRPr lang="en-US"/>
        </a:p>
      </dgm:t>
    </dgm:pt>
    <dgm:pt modelId="{3A9A2267-3A37-48A8-AC41-8F5DD40F6CCE}">
      <dgm:prSet/>
      <dgm:spPr/>
      <dgm:t>
        <a:bodyPr/>
        <a:lstStyle/>
        <a:p>
          <a:r>
            <a:rPr lang="en-US"/>
            <a:t>The agent lives in a stimulated, virtual world</a:t>
          </a:r>
        </a:p>
      </dgm:t>
    </dgm:pt>
    <dgm:pt modelId="{5E83E3D0-78DC-4B12-9A1E-5F90FC4C07C9}" type="parTrans" cxnId="{32992891-5CC7-4945-817C-2827EDC45C4D}">
      <dgm:prSet/>
      <dgm:spPr/>
      <dgm:t>
        <a:bodyPr/>
        <a:lstStyle/>
        <a:p>
          <a:endParaRPr lang="en-US"/>
        </a:p>
      </dgm:t>
    </dgm:pt>
    <dgm:pt modelId="{C3A19DA4-8971-41EA-909F-7DC798394DEB}" type="sibTrans" cxnId="{32992891-5CC7-4945-817C-2827EDC45C4D}">
      <dgm:prSet/>
      <dgm:spPr/>
      <dgm:t>
        <a:bodyPr/>
        <a:lstStyle/>
        <a:p>
          <a:endParaRPr lang="en-US"/>
        </a:p>
      </dgm:t>
    </dgm:pt>
    <dgm:pt modelId="{827BA9AC-9976-49EC-9074-7298EE2CA585}">
      <dgm:prSet/>
      <dgm:spPr/>
      <dgm:t>
        <a:bodyPr/>
        <a:lstStyle/>
        <a:p>
          <a:r>
            <a:rPr lang="en-US"/>
            <a:t>The agent must perceive its world by looking at the pixels on the screen</a:t>
          </a:r>
        </a:p>
      </dgm:t>
    </dgm:pt>
    <dgm:pt modelId="{569DA62D-9021-49D5-A732-D83631E07E4C}" type="parTrans" cxnId="{33B37704-89FB-44CE-B905-CB509D91AF7D}">
      <dgm:prSet/>
      <dgm:spPr/>
      <dgm:t>
        <a:bodyPr/>
        <a:lstStyle/>
        <a:p>
          <a:endParaRPr lang="en-US"/>
        </a:p>
      </dgm:t>
    </dgm:pt>
    <dgm:pt modelId="{ECA711F2-8902-4027-AAF1-86BD8AB98733}" type="sibTrans" cxnId="{33B37704-89FB-44CE-B905-CB509D91AF7D}">
      <dgm:prSet/>
      <dgm:spPr/>
      <dgm:t>
        <a:bodyPr/>
        <a:lstStyle/>
        <a:p>
          <a:endParaRPr lang="en-US"/>
        </a:p>
      </dgm:t>
    </dgm:pt>
    <dgm:pt modelId="{979B8336-5F1B-46D3-A1F0-A361CC253326}" type="pres">
      <dgm:prSet presAssocID="{692DC20F-C4D7-48FA-8B62-99FAFD3EA8D3}" presName="root" presStyleCnt="0">
        <dgm:presLayoutVars>
          <dgm:dir/>
          <dgm:resizeHandles val="exact"/>
        </dgm:presLayoutVars>
      </dgm:prSet>
      <dgm:spPr/>
    </dgm:pt>
    <dgm:pt modelId="{0F37F6F4-F278-4462-818E-926240C07AE0}" type="pres">
      <dgm:prSet presAssocID="{66AAA582-AF80-44CA-911B-DE9378B983EF}" presName="compNode" presStyleCnt="0"/>
      <dgm:spPr/>
    </dgm:pt>
    <dgm:pt modelId="{4D28D0F1-99C8-4EBF-BDB8-C59ADF4B59AD}" type="pres">
      <dgm:prSet presAssocID="{66AAA582-AF80-44CA-911B-DE9378B983EF}" presName="bgRect" presStyleLbl="bgShp" presStyleIdx="0" presStyleCnt="4"/>
      <dgm:spPr/>
    </dgm:pt>
    <dgm:pt modelId="{1122162F-EB9C-4C26-8DBE-4B77471DB6A0}" type="pres">
      <dgm:prSet presAssocID="{66AAA582-AF80-44CA-911B-DE9378B983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42886872-A284-49EF-85F5-A746460D9857}" type="pres">
      <dgm:prSet presAssocID="{66AAA582-AF80-44CA-911B-DE9378B983EF}" presName="spaceRect" presStyleCnt="0"/>
      <dgm:spPr/>
    </dgm:pt>
    <dgm:pt modelId="{83C5157B-7EFD-4092-87DE-9314C99C6848}" type="pres">
      <dgm:prSet presAssocID="{66AAA582-AF80-44CA-911B-DE9378B983EF}" presName="parTx" presStyleLbl="revTx" presStyleIdx="0" presStyleCnt="4">
        <dgm:presLayoutVars>
          <dgm:chMax val="0"/>
          <dgm:chPref val="0"/>
        </dgm:presLayoutVars>
      </dgm:prSet>
      <dgm:spPr/>
    </dgm:pt>
    <dgm:pt modelId="{721B8CDC-945C-4242-ACF1-3CFC0730A021}" type="pres">
      <dgm:prSet presAssocID="{1B9CC8F2-1DC5-4EF4-8E9C-3680F5F0C7A9}" presName="sibTrans" presStyleCnt="0"/>
      <dgm:spPr/>
    </dgm:pt>
    <dgm:pt modelId="{75DD5B4A-8F0D-463C-89F3-E47281F531D3}" type="pres">
      <dgm:prSet presAssocID="{CC30013D-88D8-43E9-8899-BE3530751612}" presName="compNode" presStyleCnt="0"/>
      <dgm:spPr/>
    </dgm:pt>
    <dgm:pt modelId="{A6665DBA-CBB3-49BE-BFFD-8831305E77C9}" type="pres">
      <dgm:prSet presAssocID="{CC30013D-88D8-43E9-8899-BE3530751612}" presName="bgRect" presStyleLbl="bgShp" presStyleIdx="1" presStyleCnt="4"/>
      <dgm:spPr/>
    </dgm:pt>
    <dgm:pt modelId="{AA24EA0A-5973-4C5C-8A80-241CCC43CEDB}" type="pres">
      <dgm:prSet presAssocID="{CC30013D-88D8-43E9-8899-BE353075161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F16D4418-0873-4BE1-9424-9FB3985F3B04}" type="pres">
      <dgm:prSet presAssocID="{CC30013D-88D8-43E9-8899-BE3530751612}" presName="spaceRect" presStyleCnt="0"/>
      <dgm:spPr/>
    </dgm:pt>
    <dgm:pt modelId="{E901ECE6-44C3-4E35-8080-DEEE486F6DEE}" type="pres">
      <dgm:prSet presAssocID="{CC30013D-88D8-43E9-8899-BE3530751612}" presName="parTx" presStyleLbl="revTx" presStyleIdx="1" presStyleCnt="4">
        <dgm:presLayoutVars>
          <dgm:chMax val="0"/>
          <dgm:chPref val="0"/>
        </dgm:presLayoutVars>
      </dgm:prSet>
      <dgm:spPr/>
    </dgm:pt>
    <dgm:pt modelId="{BA9C8BD5-76C0-41F7-B5F4-EE8BE0F2400C}" type="pres">
      <dgm:prSet presAssocID="{7754F63A-C8DD-4788-B403-A1F6F5D802E5}" presName="sibTrans" presStyleCnt="0"/>
      <dgm:spPr/>
    </dgm:pt>
    <dgm:pt modelId="{A43EB832-81ED-4499-A563-B3502762242B}" type="pres">
      <dgm:prSet presAssocID="{3A9A2267-3A37-48A8-AC41-8F5DD40F6CCE}" presName="compNode" presStyleCnt="0"/>
      <dgm:spPr/>
    </dgm:pt>
    <dgm:pt modelId="{AF7FE4A9-0472-4507-AF89-9AA6CCF1EC68}" type="pres">
      <dgm:prSet presAssocID="{3A9A2267-3A37-48A8-AC41-8F5DD40F6CCE}" presName="bgRect" presStyleLbl="bgShp" presStyleIdx="2" presStyleCnt="4"/>
      <dgm:spPr/>
    </dgm:pt>
    <dgm:pt modelId="{C810A369-9EB0-427D-8445-9774BC15D3F6}" type="pres">
      <dgm:prSet presAssocID="{3A9A2267-3A37-48A8-AC41-8F5DD40F6C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205665B9-90A8-427E-AA9C-AAA89B1F8971}" type="pres">
      <dgm:prSet presAssocID="{3A9A2267-3A37-48A8-AC41-8F5DD40F6CCE}" presName="spaceRect" presStyleCnt="0"/>
      <dgm:spPr/>
    </dgm:pt>
    <dgm:pt modelId="{40FEDF0C-607C-4BC3-8FD0-1213F029E0AB}" type="pres">
      <dgm:prSet presAssocID="{3A9A2267-3A37-48A8-AC41-8F5DD40F6CCE}" presName="parTx" presStyleLbl="revTx" presStyleIdx="2" presStyleCnt="4">
        <dgm:presLayoutVars>
          <dgm:chMax val="0"/>
          <dgm:chPref val="0"/>
        </dgm:presLayoutVars>
      </dgm:prSet>
      <dgm:spPr/>
    </dgm:pt>
    <dgm:pt modelId="{B25C9207-F8CC-48B5-A0A2-047B7A5ED434}" type="pres">
      <dgm:prSet presAssocID="{C3A19DA4-8971-41EA-909F-7DC798394DEB}" presName="sibTrans" presStyleCnt="0"/>
      <dgm:spPr/>
    </dgm:pt>
    <dgm:pt modelId="{3D401C6D-9D27-4E2D-92F9-0D2704920C00}" type="pres">
      <dgm:prSet presAssocID="{827BA9AC-9976-49EC-9074-7298EE2CA585}" presName="compNode" presStyleCnt="0"/>
      <dgm:spPr/>
    </dgm:pt>
    <dgm:pt modelId="{BC4A271B-2C74-48EF-9409-EC635B410322}" type="pres">
      <dgm:prSet presAssocID="{827BA9AC-9976-49EC-9074-7298EE2CA585}" presName="bgRect" presStyleLbl="bgShp" presStyleIdx="3" presStyleCnt="4"/>
      <dgm:spPr/>
    </dgm:pt>
    <dgm:pt modelId="{96005F7B-B239-4673-AACD-C0C2D6CBE61F}" type="pres">
      <dgm:prSet presAssocID="{827BA9AC-9976-49EC-9074-7298EE2CA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Zoom Out"/>
        </a:ext>
      </dgm:extLst>
    </dgm:pt>
    <dgm:pt modelId="{8EAFE256-2CF8-4316-AC77-270183B19B64}" type="pres">
      <dgm:prSet presAssocID="{827BA9AC-9976-49EC-9074-7298EE2CA585}" presName="spaceRect" presStyleCnt="0"/>
      <dgm:spPr/>
    </dgm:pt>
    <dgm:pt modelId="{49B4BA0A-B59E-4D3D-AD99-C3C5C29A3E9D}" type="pres">
      <dgm:prSet presAssocID="{827BA9AC-9976-49EC-9074-7298EE2CA585}" presName="parTx" presStyleLbl="revTx" presStyleIdx="3" presStyleCnt="4">
        <dgm:presLayoutVars>
          <dgm:chMax val="0"/>
          <dgm:chPref val="0"/>
        </dgm:presLayoutVars>
      </dgm:prSet>
      <dgm:spPr/>
    </dgm:pt>
  </dgm:ptLst>
  <dgm:cxnLst>
    <dgm:cxn modelId="{33B37704-89FB-44CE-B905-CB509D91AF7D}" srcId="{692DC20F-C4D7-48FA-8B62-99FAFD3EA8D3}" destId="{827BA9AC-9976-49EC-9074-7298EE2CA585}" srcOrd="3" destOrd="0" parTransId="{569DA62D-9021-49D5-A732-D83631E07E4C}" sibTransId="{ECA711F2-8902-4027-AAF1-86BD8AB98733}"/>
    <dgm:cxn modelId="{1B92D117-AA63-4099-BD3D-8AE5D92C3FC9}" type="presOf" srcId="{66AAA582-AF80-44CA-911B-DE9378B983EF}" destId="{83C5157B-7EFD-4092-87DE-9314C99C6848}" srcOrd="0" destOrd="0" presId="urn:microsoft.com/office/officeart/2018/2/layout/IconVerticalSolidList"/>
    <dgm:cxn modelId="{4C4FDC5C-8877-4E69-BCCF-92592F9DF0D3}" type="presOf" srcId="{3A9A2267-3A37-48A8-AC41-8F5DD40F6CCE}" destId="{40FEDF0C-607C-4BC3-8FD0-1213F029E0AB}" srcOrd="0" destOrd="0" presId="urn:microsoft.com/office/officeart/2018/2/layout/IconVerticalSolidList"/>
    <dgm:cxn modelId="{32992891-5CC7-4945-817C-2827EDC45C4D}" srcId="{692DC20F-C4D7-48FA-8B62-99FAFD3EA8D3}" destId="{3A9A2267-3A37-48A8-AC41-8F5DD40F6CCE}" srcOrd="2" destOrd="0" parTransId="{5E83E3D0-78DC-4B12-9A1E-5F90FC4C07C9}" sibTransId="{C3A19DA4-8971-41EA-909F-7DC798394DEB}"/>
    <dgm:cxn modelId="{3B33C991-34A7-4416-A7F5-E14AF5C405DF}" type="presOf" srcId="{CC30013D-88D8-43E9-8899-BE3530751612}" destId="{E901ECE6-44C3-4E35-8080-DEEE486F6DEE}" srcOrd="0" destOrd="0" presId="urn:microsoft.com/office/officeart/2018/2/layout/IconVerticalSolidList"/>
    <dgm:cxn modelId="{0F61F99B-8E4C-4944-A940-56E22DCD9BAC}" srcId="{692DC20F-C4D7-48FA-8B62-99FAFD3EA8D3}" destId="{66AAA582-AF80-44CA-911B-DE9378B983EF}" srcOrd="0" destOrd="0" parTransId="{E922C8B4-CE7C-4C53-BE91-FBC2E3BD984A}" sibTransId="{1B9CC8F2-1DC5-4EF4-8E9C-3680F5F0C7A9}"/>
    <dgm:cxn modelId="{5F2E23DC-A7C2-4767-ACBF-4D1E38E482FB}" type="presOf" srcId="{827BA9AC-9976-49EC-9074-7298EE2CA585}" destId="{49B4BA0A-B59E-4D3D-AD99-C3C5C29A3E9D}" srcOrd="0" destOrd="0" presId="urn:microsoft.com/office/officeart/2018/2/layout/IconVerticalSolidList"/>
    <dgm:cxn modelId="{749A79F2-85CC-4B10-BEBA-5A1B05C51E7C}" srcId="{692DC20F-C4D7-48FA-8B62-99FAFD3EA8D3}" destId="{CC30013D-88D8-43E9-8899-BE3530751612}" srcOrd="1" destOrd="0" parTransId="{1718D326-3BCC-4C97-B83E-12CCBCE73437}" sibTransId="{7754F63A-C8DD-4788-B403-A1F6F5D802E5}"/>
    <dgm:cxn modelId="{77960DF7-0E89-47BB-A800-11E511DD179B}" type="presOf" srcId="{692DC20F-C4D7-48FA-8B62-99FAFD3EA8D3}" destId="{979B8336-5F1B-46D3-A1F0-A361CC253326}" srcOrd="0" destOrd="0" presId="urn:microsoft.com/office/officeart/2018/2/layout/IconVerticalSolidList"/>
    <dgm:cxn modelId="{459E05E1-CAEB-49A3-8042-C3AE228C726C}" type="presParOf" srcId="{979B8336-5F1B-46D3-A1F0-A361CC253326}" destId="{0F37F6F4-F278-4462-818E-926240C07AE0}" srcOrd="0" destOrd="0" presId="urn:microsoft.com/office/officeart/2018/2/layout/IconVerticalSolidList"/>
    <dgm:cxn modelId="{579E92F2-9887-4D8D-B8EE-75FE4153D650}" type="presParOf" srcId="{0F37F6F4-F278-4462-818E-926240C07AE0}" destId="{4D28D0F1-99C8-4EBF-BDB8-C59ADF4B59AD}" srcOrd="0" destOrd="0" presId="urn:microsoft.com/office/officeart/2018/2/layout/IconVerticalSolidList"/>
    <dgm:cxn modelId="{CC3A1099-D82A-4D07-A327-FDDEA37823E2}" type="presParOf" srcId="{0F37F6F4-F278-4462-818E-926240C07AE0}" destId="{1122162F-EB9C-4C26-8DBE-4B77471DB6A0}" srcOrd="1" destOrd="0" presId="urn:microsoft.com/office/officeart/2018/2/layout/IconVerticalSolidList"/>
    <dgm:cxn modelId="{798FF20D-DD31-447A-A6C0-AB9144DBC641}" type="presParOf" srcId="{0F37F6F4-F278-4462-818E-926240C07AE0}" destId="{42886872-A284-49EF-85F5-A746460D9857}" srcOrd="2" destOrd="0" presId="urn:microsoft.com/office/officeart/2018/2/layout/IconVerticalSolidList"/>
    <dgm:cxn modelId="{DAE9F9A1-5FC1-41A5-AC85-8CD485BF0D99}" type="presParOf" srcId="{0F37F6F4-F278-4462-818E-926240C07AE0}" destId="{83C5157B-7EFD-4092-87DE-9314C99C6848}" srcOrd="3" destOrd="0" presId="urn:microsoft.com/office/officeart/2018/2/layout/IconVerticalSolidList"/>
    <dgm:cxn modelId="{BE8816CE-5B76-42B1-8AD2-EAEA774B125C}" type="presParOf" srcId="{979B8336-5F1B-46D3-A1F0-A361CC253326}" destId="{721B8CDC-945C-4242-ACF1-3CFC0730A021}" srcOrd="1" destOrd="0" presId="urn:microsoft.com/office/officeart/2018/2/layout/IconVerticalSolidList"/>
    <dgm:cxn modelId="{40C0A150-2E5D-4197-B312-01EA678E0FAA}" type="presParOf" srcId="{979B8336-5F1B-46D3-A1F0-A361CC253326}" destId="{75DD5B4A-8F0D-463C-89F3-E47281F531D3}" srcOrd="2" destOrd="0" presId="urn:microsoft.com/office/officeart/2018/2/layout/IconVerticalSolidList"/>
    <dgm:cxn modelId="{807096E5-0130-4714-A2A5-E617153723A1}" type="presParOf" srcId="{75DD5B4A-8F0D-463C-89F3-E47281F531D3}" destId="{A6665DBA-CBB3-49BE-BFFD-8831305E77C9}" srcOrd="0" destOrd="0" presId="urn:microsoft.com/office/officeart/2018/2/layout/IconVerticalSolidList"/>
    <dgm:cxn modelId="{E6D9BD5C-5F14-48DB-B405-F2A48B59EA42}" type="presParOf" srcId="{75DD5B4A-8F0D-463C-89F3-E47281F531D3}" destId="{AA24EA0A-5973-4C5C-8A80-241CCC43CEDB}" srcOrd="1" destOrd="0" presId="urn:microsoft.com/office/officeart/2018/2/layout/IconVerticalSolidList"/>
    <dgm:cxn modelId="{45F4E2B1-5D81-4855-AE50-73A1F31660F0}" type="presParOf" srcId="{75DD5B4A-8F0D-463C-89F3-E47281F531D3}" destId="{F16D4418-0873-4BE1-9424-9FB3985F3B04}" srcOrd="2" destOrd="0" presId="urn:microsoft.com/office/officeart/2018/2/layout/IconVerticalSolidList"/>
    <dgm:cxn modelId="{9ADC934F-5F7C-44CE-949A-4709EA5A3B31}" type="presParOf" srcId="{75DD5B4A-8F0D-463C-89F3-E47281F531D3}" destId="{E901ECE6-44C3-4E35-8080-DEEE486F6DEE}" srcOrd="3" destOrd="0" presId="urn:microsoft.com/office/officeart/2018/2/layout/IconVerticalSolidList"/>
    <dgm:cxn modelId="{04BDDF34-8665-4148-9C5A-21212D65BF67}" type="presParOf" srcId="{979B8336-5F1B-46D3-A1F0-A361CC253326}" destId="{BA9C8BD5-76C0-41F7-B5F4-EE8BE0F2400C}" srcOrd="3" destOrd="0" presId="urn:microsoft.com/office/officeart/2018/2/layout/IconVerticalSolidList"/>
    <dgm:cxn modelId="{32D82413-E9F7-4745-8FBA-A9F967A82AFC}" type="presParOf" srcId="{979B8336-5F1B-46D3-A1F0-A361CC253326}" destId="{A43EB832-81ED-4499-A563-B3502762242B}" srcOrd="4" destOrd="0" presId="urn:microsoft.com/office/officeart/2018/2/layout/IconVerticalSolidList"/>
    <dgm:cxn modelId="{93A3E9BF-1846-4A12-BEE9-25499DA25E86}" type="presParOf" srcId="{A43EB832-81ED-4499-A563-B3502762242B}" destId="{AF7FE4A9-0472-4507-AF89-9AA6CCF1EC68}" srcOrd="0" destOrd="0" presId="urn:microsoft.com/office/officeart/2018/2/layout/IconVerticalSolidList"/>
    <dgm:cxn modelId="{FC1D2E91-8DBC-47CD-AB8B-5CB30E0AA844}" type="presParOf" srcId="{A43EB832-81ED-4499-A563-B3502762242B}" destId="{C810A369-9EB0-427D-8445-9774BC15D3F6}" srcOrd="1" destOrd="0" presId="urn:microsoft.com/office/officeart/2018/2/layout/IconVerticalSolidList"/>
    <dgm:cxn modelId="{12E2720B-3B43-4285-A758-2FED13FB0150}" type="presParOf" srcId="{A43EB832-81ED-4499-A563-B3502762242B}" destId="{205665B9-90A8-427E-AA9C-AAA89B1F8971}" srcOrd="2" destOrd="0" presId="urn:microsoft.com/office/officeart/2018/2/layout/IconVerticalSolidList"/>
    <dgm:cxn modelId="{CA58C0AC-2071-4A19-B04D-4BBAF25D4CB2}" type="presParOf" srcId="{A43EB832-81ED-4499-A563-B3502762242B}" destId="{40FEDF0C-607C-4BC3-8FD0-1213F029E0AB}" srcOrd="3" destOrd="0" presId="urn:microsoft.com/office/officeart/2018/2/layout/IconVerticalSolidList"/>
    <dgm:cxn modelId="{DCA5B4D8-F13D-41D2-B6FF-52C35F34C132}" type="presParOf" srcId="{979B8336-5F1B-46D3-A1F0-A361CC253326}" destId="{B25C9207-F8CC-48B5-A0A2-047B7A5ED434}" srcOrd="5" destOrd="0" presId="urn:microsoft.com/office/officeart/2018/2/layout/IconVerticalSolidList"/>
    <dgm:cxn modelId="{61772D72-A99F-49BC-AA50-CFE66DA10067}" type="presParOf" srcId="{979B8336-5F1B-46D3-A1F0-A361CC253326}" destId="{3D401C6D-9D27-4E2D-92F9-0D2704920C00}" srcOrd="6" destOrd="0" presId="urn:microsoft.com/office/officeart/2018/2/layout/IconVerticalSolidList"/>
    <dgm:cxn modelId="{05A50BE7-01BC-4911-8D60-45AF9F1F01AC}" type="presParOf" srcId="{3D401C6D-9D27-4E2D-92F9-0D2704920C00}" destId="{BC4A271B-2C74-48EF-9409-EC635B410322}" srcOrd="0" destOrd="0" presId="urn:microsoft.com/office/officeart/2018/2/layout/IconVerticalSolidList"/>
    <dgm:cxn modelId="{A9847792-3114-4F42-B25D-A5594E780C0B}" type="presParOf" srcId="{3D401C6D-9D27-4E2D-92F9-0D2704920C00}" destId="{96005F7B-B239-4673-AACD-C0C2D6CBE61F}" srcOrd="1" destOrd="0" presId="urn:microsoft.com/office/officeart/2018/2/layout/IconVerticalSolidList"/>
    <dgm:cxn modelId="{6E118068-AE73-43E9-B64A-8F037137536C}" type="presParOf" srcId="{3D401C6D-9D27-4E2D-92F9-0D2704920C00}" destId="{8EAFE256-2CF8-4316-AC77-270183B19B64}" srcOrd="2" destOrd="0" presId="urn:microsoft.com/office/officeart/2018/2/layout/IconVerticalSolidList"/>
    <dgm:cxn modelId="{BE344CE4-3376-4D7F-AAF0-93F1306F62A2}" type="presParOf" srcId="{3D401C6D-9D27-4E2D-92F9-0D2704920C00}" destId="{49B4BA0A-B59E-4D3D-AD99-C3C5C29A3E9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5F9CA6-294D-48CE-9EA2-3A4A62529339}"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A3757F82-0628-4956-8110-3ADBBAAE4298}">
      <dgm:prSet/>
      <dgm:spPr/>
      <dgm:t>
        <a:bodyPr/>
        <a:lstStyle/>
        <a:p>
          <a:r>
            <a:rPr lang="en-US"/>
            <a:t>Future reward is the key assumption here. As sometimes simply moving to the left will not get the agent’s space ship any reward (immediately)</a:t>
          </a:r>
          <a:endParaRPr lang="en-US" dirty="0"/>
        </a:p>
      </dgm:t>
    </dgm:pt>
    <dgm:pt modelId="{97C43BBB-AEB9-41D4-B861-4D463788C178}" type="parTrans" cxnId="{2C08C568-1100-41EE-B98B-99F8D9706F60}">
      <dgm:prSet/>
      <dgm:spPr/>
      <dgm:t>
        <a:bodyPr/>
        <a:lstStyle/>
        <a:p>
          <a:endParaRPr lang="en-US"/>
        </a:p>
      </dgm:t>
    </dgm:pt>
    <dgm:pt modelId="{1C33089A-6FBB-4101-B689-EB2DFC734080}" type="sibTrans" cxnId="{2C08C568-1100-41EE-B98B-99F8D9706F60}">
      <dgm:prSet/>
      <dgm:spPr/>
      <dgm:t>
        <a:bodyPr/>
        <a:lstStyle/>
        <a:p>
          <a:endParaRPr lang="en-US"/>
        </a:p>
      </dgm:t>
    </dgm:pt>
    <dgm:pt modelId="{FE7A1FF6-9AE7-4518-89FA-B6A8308166C1}">
      <dgm:prSet/>
      <dgm:spPr/>
      <dgm:t>
        <a:bodyPr/>
        <a:lstStyle/>
        <a:p>
          <a:r>
            <a:rPr lang="en-US"/>
            <a:t>The same can be seen with the dog. Only returning the stick to the trainer will get the actual reward. But the dog knows it has to take steps towards the stick, pick it up and return it to the trainer</a:t>
          </a:r>
          <a:endParaRPr lang="en-US" dirty="0"/>
        </a:p>
      </dgm:t>
    </dgm:pt>
    <dgm:pt modelId="{0C414CDD-E0E8-4038-ABED-C5A835639FE1}" type="parTrans" cxnId="{7BB40342-5D82-420B-9887-AC6F3F8875E3}">
      <dgm:prSet/>
      <dgm:spPr/>
      <dgm:t>
        <a:bodyPr/>
        <a:lstStyle/>
        <a:p>
          <a:endParaRPr lang="en-US"/>
        </a:p>
      </dgm:t>
    </dgm:pt>
    <dgm:pt modelId="{45A8682D-F91D-4105-B77D-DD43B06C5CD0}" type="sibTrans" cxnId="{7BB40342-5D82-420B-9887-AC6F3F8875E3}">
      <dgm:prSet/>
      <dgm:spPr/>
      <dgm:t>
        <a:bodyPr/>
        <a:lstStyle/>
        <a:p>
          <a:endParaRPr lang="en-US"/>
        </a:p>
      </dgm:t>
    </dgm:pt>
    <dgm:pt modelId="{51436853-12D7-48C7-881A-4A321A34E82E}" type="pres">
      <dgm:prSet presAssocID="{EB5F9CA6-294D-48CE-9EA2-3A4A62529339}" presName="hierChild1" presStyleCnt="0">
        <dgm:presLayoutVars>
          <dgm:chPref val="1"/>
          <dgm:dir/>
          <dgm:animOne val="branch"/>
          <dgm:animLvl val="lvl"/>
          <dgm:resizeHandles/>
        </dgm:presLayoutVars>
      </dgm:prSet>
      <dgm:spPr/>
    </dgm:pt>
    <dgm:pt modelId="{5D2F18B5-879D-488C-A99F-97D8E7AF4E90}" type="pres">
      <dgm:prSet presAssocID="{A3757F82-0628-4956-8110-3ADBBAAE4298}" presName="hierRoot1" presStyleCnt="0"/>
      <dgm:spPr/>
    </dgm:pt>
    <dgm:pt modelId="{5F7F07D8-9CB1-43D8-BD7A-C4D2193D6B27}" type="pres">
      <dgm:prSet presAssocID="{A3757F82-0628-4956-8110-3ADBBAAE4298}" presName="composite" presStyleCnt="0"/>
      <dgm:spPr/>
    </dgm:pt>
    <dgm:pt modelId="{7B22157E-61DB-47CD-9A4A-681F37BE7468}" type="pres">
      <dgm:prSet presAssocID="{A3757F82-0628-4956-8110-3ADBBAAE4298}" presName="background" presStyleLbl="node0" presStyleIdx="0" presStyleCnt="2"/>
      <dgm:spPr/>
    </dgm:pt>
    <dgm:pt modelId="{FEB50F7F-E15B-4590-B20C-C04A9CB0C50C}" type="pres">
      <dgm:prSet presAssocID="{A3757F82-0628-4956-8110-3ADBBAAE4298}" presName="text" presStyleLbl="fgAcc0" presStyleIdx="0" presStyleCnt="2">
        <dgm:presLayoutVars>
          <dgm:chPref val="3"/>
        </dgm:presLayoutVars>
      </dgm:prSet>
      <dgm:spPr/>
    </dgm:pt>
    <dgm:pt modelId="{AA3D25A6-17CE-4D4F-BC7F-A7622389C08F}" type="pres">
      <dgm:prSet presAssocID="{A3757F82-0628-4956-8110-3ADBBAAE4298}" presName="hierChild2" presStyleCnt="0"/>
      <dgm:spPr/>
    </dgm:pt>
    <dgm:pt modelId="{47293994-262B-4F9A-ACB9-9450886AE324}" type="pres">
      <dgm:prSet presAssocID="{FE7A1FF6-9AE7-4518-89FA-B6A8308166C1}" presName="hierRoot1" presStyleCnt="0"/>
      <dgm:spPr/>
    </dgm:pt>
    <dgm:pt modelId="{0011411E-DEB5-4FD2-98BA-506249F014F2}" type="pres">
      <dgm:prSet presAssocID="{FE7A1FF6-9AE7-4518-89FA-B6A8308166C1}" presName="composite" presStyleCnt="0"/>
      <dgm:spPr/>
    </dgm:pt>
    <dgm:pt modelId="{F8DB619C-0659-41AD-8F41-70F679447DC0}" type="pres">
      <dgm:prSet presAssocID="{FE7A1FF6-9AE7-4518-89FA-B6A8308166C1}" presName="background" presStyleLbl="node0" presStyleIdx="1" presStyleCnt="2"/>
      <dgm:spPr/>
    </dgm:pt>
    <dgm:pt modelId="{68AB71BE-59EA-4DB4-BC61-1785564AE818}" type="pres">
      <dgm:prSet presAssocID="{FE7A1FF6-9AE7-4518-89FA-B6A8308166C1}" presName="text" presStyleLbl="fgAcc0" presStyleIdx="1" presStyleCnt="2">
        <dgm:presLayoutVars>
          <dgm:chPref val="3"/>
        </dgm:presLayoutVars>
      </dgm:prSet>
      <dgm:spPr/>
    </dgm:pt>
    <dgm:pt modelId="{4C869E4D-8EAE-4E8F-B456-95B78EFCC762}" type="pres">
      <dgm:prSet presAssocID="{FE7A1FF6-9AE7-4518-89FA-B6A8308166C1}" presName="hierChild2" presStyleCnt="0"/>
      <dgm:spPr/>
    </dgm:pt>
  </dgm:ptLst>
  <dgm:cxnLst>
    <dgm:cxn modelId="{330B0505-6D55-443A-8229-E0BDE1D2418B}" type="presOf" srcId="{EB5F9CA6-294D-48CE-9EA2-3A4A62529339}" destId="{51436853-12D7-48C7-881A-4A321A34E82E}" srcOrd="0" destOrd="0" presId="urn:microsoft.com/office/officeart/2005/8/layout/hierarchy1"/>
    <dgm:cxn modelId="{025E5205-ABCF-4F1B-A936-CC3A64409CE7}" type="presOf" srcId="{A3757F82-0628-4956-8110-3ADBBAAE4298}" destId="{FEB50F7F-E15B-4590-B20C-C04A9CB0C50C}" srcOrd="0" destOrd="0" presId="urn:microsoft.com/office/officeart/2005/8/layout/hierarchy1"/>
    <dgm:cxn modelId="{7BB40342-5D82-420B-9887-AC6F3F8875E3}" srcId="{EB5F9CA6-294D-48CE-9EA2-3A4A62529339}" destId="{FE7A1FF6-9AE7-4518-89FA-B6A8308166C1}" srcOrd="1" destOrd="0" parTransId="{0C414CDD-E0E8-4038-ABED-C5A835639FE1}" sibTransId="{45A8682D-F91D-4105-B77D-DD43B06C5CD0}"/>
    <dgm:cxn modelId="{2C08C568-1100-41EE-B98B-99F8D9706F60}" srcId="{EB5F9CA6-294D-48CE-9EA2-3A4A62529339}" destId="{A3757F82-0628-4956-8110-3ADBBAAE4298}" srcOrd="0" destOrd="0" parTransId="{97C43BBB-AEB9-41D4-B861-4D463788C178}" sibTransId="{1C33089A-6FBB-4101-B689-EB2DFC734080}"/>
    <dgm:cxn modelId="{BE08D9E2-0414-4D12-84FD-F18ED2D3500B}" type="presOf" srcId="{FE7A1FF6-9AE7-4518-89FA-B6A8308166C1}" destId="{68AB71BE-59EA-4DB4-BC61-1785564AE818}" srcOrd="0" destOrd="0" presId="urn:microsoft.com/office/officeart/2005/8/layout/hierarchy1"/>
    <dgm:cxn modelId="{C3B7CE80-E70F-4CC2-BEDC-A03820B0B4E5}" type="presParOf" srcId="{51436853-12D7-48C7-881A-4A321A34E82E}" destId="{5D2F18B5-879D-488C-A99F-97D8E7AF4E90}" srcOrd="0" destOrd="0" presId="urn:microsoft.com/office/officeart/2005/8/layout/hierarchy1"/>
    <dgm:cxn modelId="{C444280F-2398-49E9-816A-5A8D6C649816}" type="presParOf" srcId="{5D2F18B5-879D-488C-A99F-97D8E7AF4E90}" destId="{5F7F07D8-9CB1-43D8-BD7A-C4D2193D6B27}" srcOrd="0" destOrd="0" presId="urn:microsoft.com/office/officeart/2005/8/layout/hierarchy1"/>
    <dgm:cxn modelId="{CBA4FAA6-A601-4B26-BE80-9F6464530CAD}" type="presParOf" srcId="{5F7F07D8-9CB1-43D8-BD7A-C4D2193D6B27}" destId="{7B22157E-61DB-47CD-9A4A-681F37BE7468}" srcOrd="0" destOrd="0" presId="urn:microsoft.com/office/officeart/2005/8/layout/hierarchy1"/>
    <dgm:cxn modelId="{26FE71A0-6451-409B-B191-C6185D849460}" type="presParOf" srcId="{5F7F07D8-9CB1-43D8-BD7A-C4D2193D6B27}" destId="{FEB50F7F-E15B-4590-B20C-C04A9CB0C50C}" srcOrd="1" destOrd="0" presId="urn:microsoft.com/office/officeart/2005/8/layout/hierarchy1"/>
    <dgm:cxn modelId="{BB13D5CD-A3DB-4EF4-BD4F-0671E8F1BBA2}" type="presParOf" srcId="{5D2F18B5-879D-488C-A99F-97D8E7AF4E90}" destId="{AA3D25A6-17CE-4D4F-BC7F-A7622389C08F}" srcOrd="1" destOrd="0" presId="urn:microsoft.com/office/officeart/2005/8/layout/hierarchy1"/>
    <dgm:cxn modelId="{872F8CB7-2752-4D33-B0F4-7AA98130C0CA}" type="presParOf" srcId="{51436853-12D7-48C7-881A-4A321A34E82E}" destId="{47293994-262B-4F9A-ACB9-9450886AE324}" srcOrd="1" destOrd="0" presId="urn:microsoft.com/office/officeart/2005/8/layout/hierarchy1"/>
    <dgm:cxn modelId="{424AA3C4-94F2-40C5-8A76-74F2887F59CA}" type="presParOf" srcId="{47293994-262B-4F9A-ACB9-9450886AE324}" destId="{0011411E-DEB5-4FD2-98BA-506249F014F2}" srcOrd="0" destOrd="0" presId="urn:microsoft.com/office/officeart/2005/8/layout/hierarchy1"/>
    <dgm:cxn modelId="{01CA2E23-8AF1-45D8-87D1-AAA879601F2C}" type="presParOf" srcId="{0011411E-DEB5-4FD2-98BA-506249F014F2}" destId="{F8DB619C-0659-41AD-8F41-70F679447DC0}" srcOrd="0" destOrd="0" presId="urn:microsoft.com/office/officeart/2005/8/layout/hierarchy1"/>
    <dgm:cxn modelId="{3C31DC6E-473B-42FF-AC42-9F65483F6776}" type="presParOf" srcId="{0011411E-DEB5-4FD2-98BA-506249F014F2}" destId="{68AB71BE-59EA-4DB4-BC61-1785564AE818}" srcOrd="1" destOrd="0" presId="urn:microsoft.com/office/officeart/2005/8/layout/hierarchy1"/>
    <dgm:cxn modelId="{66A46AD4-BFEA-4363-949E-40DEE688534D}" type="presParOf" srcId="{47293994-262B-4F9A-ACB9-9450886AE324}" destId="{4C869E4D-8EAE-4E8F-B456-95B78EFCC76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74EBF5-1826-4C23-B18D-BF11ECD56287}"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F33D9E59-2F58-43D5-A7C3-80AD68B46927}">
      <dgm:prSet/>
      <dgm:spPr/>
      <dgm:t>
        <a:bodyPr/>
        <a:lstStyle/>
        <a:p>
          <a:r>
            <a:rPr lang="en-US"/>
            <a:t>But wait a second, the agent has to learn every single Q(s,a) value to get a flawless game? </a:t>
          </a:r>
        </a:p>
        <a:p>
          <a:r>
            <a:rPr lang="en-US"/>
            <a:t>That would take years!</a:t>
          </a:r>
          <a:endParaRPr lang="en-US" dirty="0"/>
        </a:p>
      </dgm:t>
    </dgm:pt>
    <dgm:pt modelId="{26E9FAE6-9BD0-47E1-99A2-0F88BE249FBD}" type="parTrans" cxnId="{2C221BA5-5DA9-44D0-AB12-8EE303B98384}">
      <dgm:prSet/>
      <dgm:spPr/>
      <dgm:t>
        <a:bodyPr/>
        <a:lstStyle/>
        <a:p>
          <a:endParaRPr lang="en-US"/>
        </a:p>
      </dgm:t>
    </dgm:pt>
    <dgm:pt modelId="{14B66130-27AF-4534-B3C5-D195A2B9B6C2}" type="sibTrans" cxnId="{2C221BA5-5DA9-44D0-AB12-8EE303B98384}">
      <dgm:prSet/>
      <dgm:spPr/>
      <dgm:t>
        <a:bodyPr/>
        <a:lstStyle/>
        <a:p>
          <a:endParaRPr lang="en-US"/>
        </a:p>
      </dgm:t>
    </dgm:pt>
    <dgm:pt modelId="{CB7CB9D3-687A-46E2-BDC0-CCDFC773826F}">
      <dgm:prSet/>
      <dgm:spPr/>
      <dgm:t>
        <a:bodyPr/>
        <a:lstStyle/>
        <a:p>
          <a:r>
            <a:rPr lang="en-US"/>
            <a:t>There’s also Trillion of states in a game like Space Invaders. </a:t>
          </a:r>
        </a:p>
        <a:p>
          <a:r>
            <a:rPr lang="en-US"/>
            <a:t>How could DeepMind possibly learn and store values for each state and the four actions that could take place in each state</a:t>
          </a:r>
          <a:endParaRPr lang="en-US" dirty="0"/>
        </a:p>
      </dgm:t>
    </dgm:pt>
    <dgm:pt modelId="{6A126FED-9F7C-4018-B57C-E5D1F8530678}" type="parTrans" cxnId="{E7CBAC82-C8E7-43B3-921C-61A6F06A1D80}">
      <dgm:prSet/>
      <dgm:spPr/>
      <dgm:t>
        <a:bodyPr/>
        <a:lstStyle/>
        <a:p>
          <a:endParaRPr lang="en-US"/>
        </a:p>
      </dgm:t>
    </dgm:pt>
    <dgm:pt modelId="{12393F82-D1A7-4FB2-ADC2-1387228904FD}" type="sibTrans" cxnId="{E7CBAC82-C8E7-43B3-921C-61A6F06A1D80}">
      <dgm:prSet/>
      <dgm:spPr/>
      <dgm:t>
        <a:bodyPr/>
        <a:lstStyle/>
        <a:p>
          <a:endParaRPr lang="en-US"/>
        </a:p>
      </dgm:t>
    </dgm:pt>
    <dgm:pt modelId="{24F8F128-D378-4847-920C-8FB6A4E43D8E}">
      <dgm:prSet/>
      <dgm:spPr/>
      <dgm:t>
        <a:bodyPr/>
        <a:lstStyle/>
        <a:p>
          <a:r>
            <a:rPr lang="en-US" dirty="0"/>
            <a:t>DeepMind uses a neural network to approximate Q functions to approximate the action-value cube</a:t>
          </a:r>
        </a:p>
      </dgm:t>
    </dgm:pt>
    <dgm:pt modelId="{30446FEF-ACAE-4EE6-9233-5AF53EF949A5}" type="parTrans" cxnId="{23E2F9DC-4E61-40C4-8E15-E54FFB741BC8}">
      <dgm:prSet/>
      <dgm:spPr/>
      <dgm:t>
        <a:bodyPr/>
        <a:lstStyle/>
        <a:p>
          <a:endParaRPr lang="en-US"/>
        </a:p>
      </dgm:t>
    </dgm:pt>
    <dgm:pt modelId="{2D38F6E9-DF7F-4651-9080-FECB73376B62}" type="sibTrans" cxnId="{23E2F9DC-4E61-40C4-8E15-E54FFB741BC8}">
      <dgm:prSet/>
      <dgm:spPr/>
      <dgm:t>
        <a:bodyPr/>
        <a:lstStyle/>
        <a:p>
          <a:endParaRPr lang="en-US"/>
        </a:p>
      </dgm:t>
    </dgm:pt>
    <dgm:pt modelId="{7FD31E53-BA35-4D79-85FD-179DA450E65A}">
      <dgm:prSet/>
      <dgm:spPr/>
      <dgm:t>
        <a:bodyPr/>
        <a:lstStyle/>
        <a:p>
          <a:r>
            <a:rPr lang="en-US"/>
            <a:t>At the same time you can train the q-function with experience from playing Space Invaders</a:t>
          </a:r>
        </a:p>
      </dgm:t>
    </dgm:pt>
    <dgm:pt modelId="{4F7AB030-C555-45C0-BC17-2F639CB0AF4C}" type="parTrans" cxnId="{EAB89AED-F446-4AD7-9AFD-A631D785F7F2}">
      <dgm:prSet/>
      <dgm:spPr/>
      <dgm:t>
        <a:bodyPr/>
        <a:lstStyle/>
        <a:p>
          <a:endParaRPr lang="en-US"/>
        </a:p>
      </dgm:t>
    </dgm:pt>
    <dgm:pt modelId="{223787EE-43B4-4040-B0F2-D77EDF5DD1A6}" type="sibTrans" cxnId="{EAB89AED-F446-4AD7-9AFD-A631D785F7F2}">
      <dgm:prSet/>
      <dgm:spPr/>
      <dgm:t>
        <a:bodyPr/>
        <a:lstStyle/>
        <a:p>
          <a:endParaRPr lang="en-US"/>
        </a:p>
      </dgm:t>
    </dgm:pt>
    <dgm:pt modelId="{6F562919-F185-4812-8854-91C6FC42E75E}">
      <dgm:prSet/>
      <dgm:spPr/>
      <dgm:t>
        <a:bodyPr/>
        <a:lstStyle/>
        <a:p>
          <a:r>
            <a:rPr lang="en-US"/>
            <a:t>If you have ever played space invaders, you know that it does take years to finally play a flawless game. </a:t>
          </a:r>
        </a:p>
        <a:p>
          <a:r>
            <a:rPr lang="en-US"/>
            <a:t>Even Fry in Futurama (from the first slide) took years of playing space invaders to beat the invaders from space.</a:t>
          </a:r>
          <a:endParaRPr lang="en-US" dirty="0"/>
        </a:p>
      </dgm:t>
    </dgm:pt>
    <dgm:pt modelId="{BF233897-7928-4D2A-A12F-C58CDBCFDEB0}" type="parTrans" cxnId="{0939F07C-766F-4E95-A558-EDFBE45A233E}">
      <dgm:prSet/>
      <dgm:spPr/>
      <dgm:t>
        <a:bodyPr/>
        <a:lstStyle/>
        <a:p>
          <a:endParaRPr lang="en-US"/>
        </a:p>
      </dgm:t>
    </dgm:pt>
    <dgm:pt modelId="{F3485464-5343-426E-A79E-CEC0038F0869}" type="sibTrans" cxnId="{0939F07C-766F-4E95-A558-EDFBE45A233E}">
      <dgm:prSet/>
      <dgm:spPr/>
      <dgm:t>
        <a:bodyPr/>
        <a:lstStyle/>
        <a:p>
          <a:endParaRPr lang="en-US"/>
        </a:p>
      </dgm:t>
    </dgm:pt>
    <dgm:pt modelId="{1EA3E65E-CB51-4F7D-8FDF-372078A7F8D2}" type="pres">
      <dgm:prSet presAssocID="{6974EBF5-1826-4C23-B18D-BF11ECD56287}" presName="vert0" presStyleCnt="0">
        <dgm:presLayoutVars>
          <dgm:dir/>
          <dgm:animOne val="branch"/>
          <dgm:animLvl val="lvl"/>
        </dgm:presLayoutVars>
      </dgm:prSet>
      <dgm:spPr/>
    </dgm:pt>
    <dgm:pt modelId="{B98418DA-09F9-49CB-9BB4-756419138639}" type="pres">
      <dgm:prSet presAssocID="{F33D9E59-2F58-43D5-A7C3-80AD68B46927}" presName="thickLine" presStyleLbl="alignNode1" presStyleIdx="0" presStyleCnt="5"/>
      <dgm:spPr/>
    </dgm:pt>
    <dgm:pt modelId="{FD920C54-72C7-4D6D-83B8-3CE787772B26}" type="pres">
      <dgm:prSet presAssocID="{F33D9E59-2F58-43D5-A7C3-80AD68B46927}" presName="horz1" presStyleCnt="0"/>
      <dgm:spPr/>
    </dgm:pt>
    <dgm:pt modelId="{FBD1FF7E-4D1F-4AB9-A6DB-446541C4A78B}" type="pres">
      <dgm:prSet presAssocID="{F33D9E59-2F58-43D5-A7C3-80AD68B46927}" presName="tx1" presStyleLbl="revTx" presStyleIdx="0" presStyleCnt="5"/>
      <dgm:spPr/>
    </dgm:pt>
    <dgm:pt modelId="{67D1FF2C-8ED5-4C44-9C12-6220D35C54B0}" type="pres">
      <dgm:prSet presAssocID="{F33D9E59-2F58-43D5-A7C3-80AD68B46927}" presName="vert1" presStyleCnt="0"/>
      <dgm:spPr/>
    </dgm:pt>
    <dgm:pt modelId="{D03467F2-1BBC-4F84-AC37-4ACA3E65D20D}" type="pres">
      <dgm:prSet presAssocID="{6F562919-F185-4812-8854-91C6FC42E75E}" presName="thickLine" presStyleLbl="alignNode1" presStyleIdx="1" presStyleCnt="5"/>
      <dgm:spPr/>
    </dgm:pt>
    <dgm:pt modelId="{9E5E53EC-8EF2-4DFB-A430-74D48E3AFCF4}" type="pres">
      <dgm:prSet presAssocID="{6F562919-F185-4812-8854-91C6FC42E75E}" presName="horz1" presStyleCnt="0"/>
      <dgm:spPr/>
    </dgm:pt>
    <dgm:pt modelId="{F6996DAC-437E-480E-BC38-E0E117842B7B}" type="pres">
      <dgm:prSet presAssocID="{6F562919-F185-4812-8854-91C6FC42E75E}" presName="tx1" presStyleLbl="revTx" presStyleIdx="1" presStyleCnt="5"/>
      <dgm:spPr/>
    </dgm:pt>
    <dgm:pt modelId="{7E58C107-F0EE-4D3C-96F7-747B8063DC41}" type="pres">
      <dgm:prSet presAssocID="{6F562919-F185-4812-8854-91C6FC42E75E}" presName="vert1" presStyleCnt="0"/>
      <dgm:spPr/>
    </dgm:pt>
    <dgm:pt modelId="{6F68C291-66E6-47E9-8414-7455921853D6}" type="pres">
      <dgm:prSet presAssocID="{CB7CB9D3-687A-46E2-BDC0-CCDFC773826F}" presName="thickLine" presStyleLbl="alignNode1" presStyleIdx="2" presStyleCnt="5"/>
      <dgm:spPr/>
    </dgm:pt>
    <dgm:pt modelId="{EB7B2241-55FC-4C79-8052-F86AB5DEA77D}" type="pres">
      <dgm:prSet presAssocID="{CB7CB9D3-687A-46E2-BDC0-CCDFC773826F}" presName="horz1" presStyleCnt="0"/>
      <dgm:spPr/>
    </dgm:pt>
    <dgm:pt modelId="{AE0626EA-6D98-41AC-BB63-5167C437B905}" type="pres">
      <dgm:prSet presAssocID="{CB7CB9D3-687A-46E2-BDC0-CCDFC773826F}" presName="tx1" presStyleLbl="revTx" presStyleIdx="2" presStyleCnt="5"/>
      <dgm:spPr/>
    </dgm:pt>
    <dgm:pt modelId="{A69C2FFA-6EEF-464C-8869-9396DD14A2A2}" type="pres">
      <dgm:prSet presAssocID="{CB7CB9D3-687A-46E2-BDC0-CCDFC773826F}" presName="vert1" presStyleCnt="0"/>
      <dgm:spPr/>
    </dgm:pt>
    <dgm:pt modelId="{3735481B-B299-46DF-94B7-7BB7A45D4F8C}" type="pres">
      <dgm:prSet presAssocID="{24F8F128-D378-4847-920C-8FB6A4E43D8E}" presName="thickLine" presStyleLbl="alignNode1" presStyleIdx="3" presStyleCnt="5"/>
      <dgm:spPr/>
    </dgm:pt>
    <dgm:pt modelId="{CE4F18FB-82BF-4493-ADF9-F858115F7170}" type="pres">
      <dgm:prSet presAssocID="{24F8F128-D378-4847-920C-8FB6A4E43D8E}" presName="horz1" presStyleCnt="0"/>
      <dgm:spPr/>
    </dgm:pt>
    <dgm:pt modelId="{71CE7E2F-B557-4DD1-B876-2A337A2F523D}" type="pres">
      <dgm:prSet presAssocID="{24F8F128-D378-4847-920C-8FB6A4E43D8E}" presName="tx1" presStyleLbl="revTx" presStyleIdx="3" presStyleCnt="5"/>
      <dgm:spPr/>
    </dgm:pt>
    <dgm:pt modelId="{558C41A7-1E6D-47B1-BAF3-793D05D05BF9}" type="pres">
      <dgm:prSet presAssocID="{24F8F128-D378-4847-920C-8FB6A4E43D8E}" presName="vert1" presStyleCnt="0"/>
      <dgm:spPr/>
    </dgm:pt>
    <dgm:pt modelId="{4C1C74FC-2F9C-4B59-84EA-A904A1F7E8E7}" type="pres">
      <dgm:prSet presAssocID="{7FD31E53-BA35-4D79-85FD-179DA450E65A}" presName="thickLine" presStyleLbl="alignNode1" presStyleIdx="4" presStyleCnt="5"/>
      <dgm:spPr/>
    </dgm:pt>
    <dgm:pt modelId="{919FBF01-027D-4BDB-A074-855C179A7CD6}" type="pres">
      <dgm:prSet presAssocID="{7FD31E53-BA35-4D79-85FD-179DA450E65A}" presName="horz1" presStyleCnt="0"/>
      <dgm:spPr/>
    </dgm:pt>
    <dgm:pt modelId="{F7455E40-34D3-4D9D-B6EF-58FFBD1DF7A8}" type="pres">
      <dgm:prSet presAssocID="{7FD31E53-BA35-4D79-85FD-179DA450E65A}" presName="tx1" presStyleLbl="revTx" presStyleIdx="4" presStyleCnt="5"/>
      <dgm:spPr/>
    </dgm:pt>
    <dgm:pt modelId="{3C3414E5-E080-4C2E-968E-FC11A8CAB488}" type="pres">
      <dgm:prSet presAssocID="{7FD31E53-BA35-4D79-85FD-179DA450E65A}" presName="vert1" presStyleCnt="0"/>
      <dgm:spPr/>
    </dgm:pt>
  </dgm:ptLst>
  <dgm:cxnLst>
    <dgm:cxn modelId="{3C374802-E61C-44EA-B32B-ED145445158F}" type="presOf" srcId="{6974EBF5-1826-4C23-B18D-BF11ECD56287}" destId="{1EA3E65E-CB51-4F7D-8FDF-372078A7F8D2}" srcOrd="0" destOrd="0" presId="urn:microsoft.com/office/officeart/2008/layout/LinedList"/>
    <dgm:cxn modelId="{957B680A-8B99-44A7-8731-CC570C28008E}" type="presOf" srcId="{7FD31E53-BA35-4D79-85FD-179DA450E65A}" destId="{F7455E40-34D3-4D9D-B6EF-58FFBD1DF7A8}" srcOrd="0" destOrd="0" presId="urn:microsoft.com/office/officeart/2008/layout/LinedList"/>
    <dgm:cxn modelId="{8A83CC14-8F53-4B09-BA66-092AED112263}" type="presOf" srcId="{24F8F128-D378-4847-920C-8FB6A4E43D8E}" destId="{71CE7E2F-B557-4DD1-B876-2A337A2F523D}" srcOrd="0" destOrd="0" presId="urn:microsoft.com/office/officeart/2008/layout/LinedList"/>
    <dgm:cxn modelId="{0939F07C-766F-4E95-A558-EDFBE45A233E}" srcId="{6974EBF5-1826-4C23-B18D-BF11ECD56287}" destId="{6F562919-F185-4812-8854-91C6FC42E75E}" srcOrd="1" destOrd="0" parTransId="{BF233897-7928-4D2A-A12F-C58CDBCFDEB0}" sibTransId="{F3485464-5343-426E-A79E-CEC0038F0869}"/>
    <dgm:cxn modelId="{F30AC37E-B6A4-4DA5-8CEE-3F00257BE4A9}" type="presOf" srcId="{CB7CB9D3-687A-46E2-BDC0-CCDFC773826F}" destId="{AE0626EA-6D98-41AC-BB63-5167C437B905}" srcOrd="0" destOrd="0" presId="urn:microsoft.com/office/officeart/2008/layout/LinedList"/>
    <dgm:cxn modelId="{E7CBAC82-C8E7-43B3-921C-61A6F06A1D80}" srcId="{6974EBF5-1826-4C23-B18D-BF11ECD56287}" destId="{CB7CB9D3-687A-46E2-BDC0-CCDFC773826F}" srcOrd="2" destOrd="0" parTransId="{6A126FED-9F7C-4018-B57C-E5D1F8530678}" sibTransId="{12393F82-D1A7-4FB2-ADC2-1387228904FD}"/>
    <dgm:cxn modelId="{913D1E90-74E8-424A-925F-8FA7DE5822D2}" type="presOf" srcId="{F33D9E59-2F58-43D5-A7C3-80AD68B46927}" destId="{FBD1FF7E-4D1F-4AB9-A6DB-446541C4A78B}" srcOrd="0" destOrd="0" presId="urn:microsoft.com/office/officeart/2008/layout/LinedList"/>
    <dgm:cxn modelId="{2C221BA5-5DA9-44D0-AB12-8EE303B98384}" srcId="{6974EBF5-1826-4C23-B18D-BF11ECD56287}" destId="{F33D9E59-2F58-43D5-A7C3-80AD68B46927}" srcOrd="0" destOrd="0" parTransId="{26E9FAE6-9BD0-47E1-99A2-0F88BE249FBD}" sibTransId="{14B66130-27AF-4534-B3C5-D195A2B9B6C2}"/>
    <dgm:cxn modelId="{23E2F9DC-4E61-40C4-8E15-E54FFB741BC8}" srcId="{6974EBF5-1826-4C23-B18D-BF11ECD56287}" destId="{24F8F128-D378-4847-920C-8FB6A4E43D8E}" srcOrd="3" destOrd="0" parTransId="{30446FEF-ACAE-4EE6-9233-5AF53EF949A5}" sibTransId="{2D38F6E9-DF7F-4651-9080-FECB73376B62}"/>
    <dgm:cxn modelId="{EAB89AED-F446-4AD7-9AFD-A631D785F7F2}" srcId="{6974EBF5-1826-4C23-B18D-BF11ECD56287}" destId="{7FD31E53-BA35-4D79-85FD-179DA450E65A}" srcOrd="4" destOrd="0" parTransId="{4F7AB030-C555-45C0-BC17-2F639CB0AF4C}" sibTransId="{223787EE-43B4-4040-B0F2-D77EDF5DD1A6}"/>
    <dgm:cxn modelId="{4E58AFEF-F851-4001-8731-A0CFC12BD7EA}" type="presOf" srcId="{6F562919-F185-4812-8854-91C6FC42E75E}" destId="{F6996DAC-437E-480E-BC38-E0E117842B7B}" srcOrd="0" destOrd="0" presId="urn:microsoft.com/office/officeart/2008/layout/LinedList"/>
    <dgm:cxn modelId="{09BCFDAF-808E-4262-A585-FBE56072F682}" type="presParOf" srcId="{1EA3E65E-CB51-4F7D-8FDF-372078A7F8D2}" destId="{B98418DA-09F9-49CB-9BB4-756419138639}" srcOrd="0" destOrd="0" presId="urn:microsoft.com/office/officeart/2008/layout/LinedList"/>
    <dgm:cxn modelId="{E202191C-335E-47EF-B60A-411D508333F6}" type="presParOf" srcId="{1EA3E65E-CB51-4F7D-8FDF-372078A7F8D2}" destId="{FD920C54-72C7-4D6D-83B8-3CE787772B26}" srcOrd="1" destOrd="0" presId="urn:microsoft.com/office/officeart/2008/layout/LinedList"/>
    <dgm:cxn modelId="{758D16BB-9056-4BB5-A069-5D64D9A42DA6}" type="presParOf" srcId="{FD920C54-72C7-4D6D-83B8-3CE787772B26}" destId="{FBD1FF7E-4D1F-4AB9-A6DB-446541C4A78B}" srcOrd="0" destOrd="0" presId="urn:microsoft.com/office/officeart/2008/layout/LinedList"/>
    <dgm:cxn modelId="{86C9412E-D534-46A0-AD10-DFFD071A17DB}" type="presParOf" srcId="{FD920C54-72C7-4D6D-83B8-3CE787772B26}" destId="{67D1FF2C-8ED5-4C44-9C12-6220D35C54B0}" srcOrd="1" destOrd="0" presId="urn:microsoft.com/office/officeart/2008/layout/LinedList"/>
    <dgm:cxn modelId="{F7AB0C3E-CED3-4F44-A839-49C998A299A8}" type="presParOf" srcId="{1EA3E65E-CB51-4F7D-8FDF-372078A7F8D2}" destId="{D03467F2-1BBC-4F84-AC37-4ACA3E65D20D}" srcOrd="2" destOrd="0" presId="urn:microsoft.com/office/officeart/2008/layout/LinedList"/>
    <dgm:cxn modelId="{CD4D7A3D-B2F5-4047-9670-850976239243}" type="presParOf" srcId="{1EA3E65E-CB51-4F7D-8FDF-372078A7F8D2}" destId="{9E5E53EC-8EF2-4DFB-A430-74D48E3AFCF4}" srcOrd="3" destOrd="0" presId="urn:microsoft.com/office/officeart/2008/layout/LinedList"/>
    <dgm:cxn modelId="{E813A7FE-7EDF-4A94-A6D1-542520594E2F}" type="presParOf" srcId="{9E5E53EC-8EF2-4DFB-A430-74D48E3AFCF4}" destId="{F6996DAC-437E-480E-BC38-E0E117842B7B}" srcOrd="0" destOrd="0" presId="urn:microsoft.com/office/officeart/2008/layout/LinedList"/>
    <dgm:cxn modelId="{E065AC81-087F-4021-9069-507FBDA3E4B5}" type="presParOf" srcId="{9E5E53EC-8EF2-4DFB-A430-74D48E3AFCF4}" destId="{7E58C107-F0EE-4D3C-96F7-747B8063DC41}" srcOrd="1" destOrd="0" presId="urn:microsoft.com/office/officeart/2008/layout/LinedList"/>
    <dgm:cxn modelId="{9A3942FC-C5C1-4C44-A8C8-824322119F02}" type="presParOf" srcId="{1EA3E65E-CB51-4F7D-8FDF-372078A7F8D2}" destId="{6F68C291-66E6-47E9-8414-7455921853D6}" srcOrd="4" destOrd="0" presId="urn:microsoft.com/office/officeart/2008/layout/LinedList"/>
    <dgm:cxn modelId="{8BC3B024-B449-4A5B-8467-D91BACE4345B}" type="presParOf" srcId="{1EA3E65E-CB51-4F7D-8FDF-372078A7F8D2}" destId="{EB7B2241-55FC-4C79-8052-F86AB5DEA77D}" srcOrd="5" destOrd="0" presId="urn:microsoft.com/office/officeart/2008/layout/LinedList"/>
    <dgm:cxn modelId="{8F19C06C-85C9-49B6-BFD2-6E55B8AF91F5}" type="presParOf" srcId="{EB7B2241-55FC-4C79-8052-F86AB5DEA77D}" destId="{AE0626EA-6D98-41AC-BB63-5167C437B905}" srcOrd="0" destOrd="0" presId="urn:microsoft.com/office/officeart/2008/layout/LinedList"/>
    <dgm:cxn modelId="{54B5A8E1-DA87-44B3-8BC0-118C9B2F24AE}" type="presParOf" srcId="{EB7B2241-55FC-4C79-8052-F86AB5DEA77D}" destId="{A69C2FFA-6EEF-464C-8869-9396DD14A2A2}" srcOrd="1" destOrd="0" presId="urn:microsoft.com/office/officeart/2008/layout/LinedList"/>
    <dgm:cxn modelId="{94D3895C-7017-4416-870C-B6C4EEBDF318}" type="presParOf" srcId="{1EA3E65E-CB51-4F7D-8FDF-372078A7F8D2}" destId="{3735481B-B299-46DF-94B7-7BB7A45D4F8C}" srcOrd="6" destOrd="0" presId="urn:microsoft.com/office/officeart/2008/layout/LinedList"/>
    <dgm:cxn modelId="{4179F1F5-BA9D-46C0-A710-4EB0ECBDABA8}" type="presParOf" srcId="{1EA3E65E-CB51-4F7D-8FDF-372078A7F8D2}" destId="{CE4F18FB-82BF-4493-ADF9-F858115F7170}" srcOrd="7" destOrd="0" presId="urn:microsoft.com/office/officeart/2008/layout/LinedList"/>
    <dgm:cxn modelId="{EA789805-6005-4645-BE74-F308F0B555F9}" type="presParOf" srcId="{CE4F18FB-82BF-4493-ADF9-F858115F7170}" destId="{71CE7E2F-B557-4DD1-B876-2A337A2F523D}" srcOrd="0" destOrd="0" presId="urn:microsoft.com/office/officeart/2008/layout/LinedList"/>
    <dgm:cxn modelId="{E16FD05C-C59F-45EB-BAFD-C84AE5E7120B}" type="presParOf" srcId="{CE4F18FB-82BF-4493-ADF9-F858115F7170}" destId="{558C41A7-1E6D-47B1-BAF3-793D05D05BF9}" srcOrd="1" destOrd="0" presId="urn:microsoft.com/office/officeart/2008/layout/LinedList"/>
    <dgm:cxn modelId="{06DC7649-F82B-4EE0-B9CE-7BBA6EEC331C}" type="presParOf" srcId="{1EA3E65E-CB51-4F7D-8FDF-372078A7F8D2}" destId="{4C1C74FC-2F9C-4B59-84EA-A904A1F7E8E7}" srcOrd="8" destOrd="0" presId="urn:microsoft.com/office/officeart/2008/layout/LinedList"/>
    <dgm:cxn modelId="{CDDA57D5-A162-4B83-9FFE-D00DCABFE765}" type="presParOf" srcId="{1EA3E65E-CB51-4F7D-8FDF-372078A7F8D2}" destId="{919FBF01-027D-4BDB-A074-855C179A7CD6}" srcOrd="9" destOrd="0" presId="urn:microsoft.com/office/officeart/2008/layout/LinedList"/>
    <dgm:cxn modelId="{8801D8DD-B2C0-4269-A95B-82D20780EE4A}" type="presParOf" srcId="{919FBF01-027D-4BDB-A074-855C179A7CD6}" destId="{F7455E40-34D3-4D9D-B6EF-58FFBD1DF7A8}" srcOrd="0" destOrd="0" presId="urn:microsoft.com/office/officeart/2008/layout/LinedList"/>
    <dgm:cxn modelId="{86CDF90E-E04C-4A2F-AAB0-ED87AD6C30D3}" type="presParOf" srcId="{919FBF01-027D-4BDB-A074-855C179A7CD6}" destId="{3C3414E5-E080-4C2E-968E-FC11A8CAB4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ADAFB9-8FB8-45A6-BD04-09CA9D76112B}"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12278E36-04DE-4F52-99B2-9C872F23D461}">
      <dgm:prSet/>
      <dgm:spPr/>
      <dgm:t>
        <a:bodyPr/>
        <a:lstStyle/>
        <a:p>
          <a:pPr>
            <a:lnSpc>
              <a:spcPct val="100000"/>
            </a:lnSpc>
            <a:defRPr b="1"/>
          </a:pPr>
          <a:r>
            <a:rPr lang="en-US" dirty="0"/>
            <a:t>Creating an AI that can exhibit intelligent behavior equivalent to that of a human has been a long standing goal in the field </a:t>
          </a:r>
        </a:p>
      </dgm:t>
    </dgm:pt>
    <dgm:pt modelId="{33050A56-0DC0-4930-BC75-E96CF8A3F461}" type="parTrans" cxnId="{50E14EAF-BE7E-49BD-94CF-5518977ECC21}">
      <dgm:prSet/>
      <dgm:spPr/>
      <dgm:t>
        <a:bodyPr/>
        <a:lstStyle/>
        <a:p>
          <a:endParaRPr lang="en-US"/>
        </a:p>
      </dgm:t>
    </dgm:pt>
    <dgm:pt modelId="{9E5377B9-0A7D-4480-B2FB-3AEE6AF83D30}" type="sibTrans" cxnId="{50E14EAF-BE7E-49BD-94CF-5518977ECC21}">
      <dgm:prSet/>
      <dgm:spPr/>
      <dgm:t>
        <a:bodyPr/>
        <a:lstStyle/>
        <a:p>
          <a:endParaRPr lang="en-US"/>
        </a:p>
      </dgm:t>
    </dgm:pt>
    <dgm:pt modelId="{6E193088-8E2B-4080-A912-6CD53F07EB58}">
      <dgm:prSet/>
      <dgm:spPr/>
      <dgm:t>
        <a:bodyPr/>
        <a:lstStyle/>
        <a:p>
          <a:pPr>
            <a:lnSpc>
              <a:spcPct val="100000"/>
            </a:lnSpc>
          </a:pPr>
          <a:r>
            <a:rPr lang="en-US"/>
            <a:t>As tested by the Turing Test</a:t>
          </a:r>
        </a:p>
      </dgm:t>
    </dgm:pt>
    <dgm:pt modelId="{48FC3B90-14EF-432A-A942-519139E39F56}" type="parTrans" cxnId="{DDB785C3-9B4C-4B56-A6DF-4882534F00FF}">
      <dgm:prSet/>
      <dgm:spPr/>
      <dgm:t>
        <a:bodyPr/>
        <a:lstStyle/>
        <a:p>
          <a:endParaRPr lang="en-US"/>
        </a:p>
      </dgm:t>
    </dgm:pt>
    <dgm:pt modelId="{E1915297-CB0F-461E-8661-31656830751D}" type="sibTrans" cxnId="{DDB785C3-9B4C-4B56-A6DF-4882534F00FF}">
      <dgm:prSet/>
      <dgm:spPr/>
      <dgm:t>
        <a:bodyPr/>
        <a:lstStyle/>
        <a:p>
          <a:endParaRPr lang="en-US"/>
        </a:p>
      </dgm:t>
    </dgm:pt>
    <dgm:pt modelId="{BCC5CBB6-4906-4D26-83DE-7D5929BC3A05}">
      <dgm:prSet/>
      <dgm:spPr/>
      <dgm:t>
        <a:bodyPr/>
        <a:lstStyle/>
        <a:p>
          <a:pPr>
            <a:lnSpc>
              <a:spcPct val="100000"/>
            </a:lnSpc>
            <a:defRPr b="1"/>
          </a:pPr>
          <a:r>
            <a:rPr lang="en-US"/>
            <a:t>DeepMind was initially so impressive because it had the ability to teach itself how to play Space Invaders</a:t>
          </a:r>
        </a:p>
      </dgm:t>
    </dgm:pt>
    <dgm:pt modelId="{6DED037F-FA02-4C5E-BD50-5DEE3B9579CC}" type="parTrans" cxnId="{FD7A9D94-3364-42D2-9CF2-848DB8D69B44}">
      <dgm:prSet/>
      <dgm:spPr/>
      <dgm:t>
        <a:bodyPr/>
        <a:lstStyle/>
        <a:p>
          <a:endParaRPr lang="en-US"/>
        </a:p>
      </dgm:t>
    </dgm:pt>
    <dgm:pt modelId="{E1C5E700-8ED8-4540-8ACA-9E98A8475365}" type="sibTrans" cxnId="{FD7A9D94-3364-42D2-9CF2-848DB8D69B44}">
      <dgm:prSet/>
      <dgm:spPr/>
      <dgm:t>
        <a:bodyPr/>
        <a:lstStyle/>
        <a:p>
          <a:endParaRPr lang="en-US"/>
        </a:p>
      </dgm:t>
    </dgm:pt>
    <dgm:pt modelId="{3CF4BEE6-0B02-4F10-ADF1-40CFC5399908}">
      <dgm:prSet/>
      <dgm:spPr/>
      <dgm:t>
        <a:bodyPr/>
        <a:lstStyle/>
        <a:p>
          <a:pPr>
            <a:lnSpc>
              <a:spcPct val="100000"/>
            </a:lnSpc>
          </a:pPr>
          <a:r>
            <a:rPr lang="en-US"/>
            <a:t>It was able to do this using behaviorist approaches</a:t>
          </a:r>
        </a:p>
      </dgm:t>
    </dgm:pt>
    <dgm:pt modelId="{E445ED03-5692-41A1-8E7D-EEC807521275}" type="parTrans" cxnId="{A46D7643-E91F-402B-AD2C-0E73AC87E285}">
      <dgm:prSet/>
      <dgm:spPr/>
      <dgm:t>
        <a:bodyPr/>
        <a:lstStyle/>
        <a:p>
          <a:endParaRPr lang="en-US"/>
        </a:p>
      </dgm:t>
    </dgm:pt>
    <dgm:pt modelId="{0F652396-CA8F-40A7-8C54-804B49D70B5A}" type="sibTrans" cxnId="{A46D7643-E91F-402B-AD2C-0E73AC87E285}">
      <dgm:prSet/>
      <dgm:spPr/>
      <dgm:t>
        <a:bodyPr/>
        <a:lstStyle/>
        <a:p>
          <a:endParaRPr lang="en-US"/>
        </a:p>
      </dgm:t>
    </dgm:pt>
    <dgm:pt modelId="{CBB53AC9-904F-4670-95BF-5A92E493BB15}">
      <dgm:prSet/>
      <dgm:spPr/>
      <dgm:t>
        <a:bodyPr/>
        <a:lstStyle/>
        <a:p>
          <a:pPr>
            <a:lnSpc>
              <a:spcPct val="100000"/>
            </a:lnSpc>
            <a:defRPr b="1"/>
          </a:pPr>
          <a:r>
            <a:rPr lang="en-US"/>
            <a:t>Other programs that have been successful using reinforcement learning are AlphaGo and Alpha Zero</a:t>
          </a:r>
        </a:p>
      </dgm:t>
    </dgm:pt>
    <dgm:pt modelId="{6F2B5AD3-982F-4DD3-BE56-73040E8C37F4}" type="parTrans" cxnId="{396D5A95-D3B1-4489-A690-9E2BA55055DD}">
      <dgm:prSet/>
      <dgm:spPr/>
      <dgm:t>
        <a:bodyPr/>
        <a:lstStyle/>
        <a:p>
          <a:endParaRPr lang="en-US"/>
        </a:p>
      </dgm:t>
    </dgm:pt>
    <dgm:pt modelId="{14B5B2A0-F42E-4415-962C-8A8716AC4304}" type="sibTrans" cxnId="{396D5A95-D3B1-4489-A690-9E2BA55055DD}">
      <dgm:prSet/>
      <dgm:spPr/>
      <dgm:t>
        <a:bodyPr/>
        <a:lstStyle/>
        <a:p>
          <a:endParaRPr lang="en-US"/>
        </a:p>
      </dgm:t>
    </dgm:pt>
    <dgm:pt modelId="{D8A175C9-A4E4-4B2A-8207-11C64E21D757}">
      <dgm:prSet/>
      <dgm:spPr/>
      <dgm:t>
        <a:bodyPr/>
        <a:lstStyle/>
        <a:p>
          <a:pPr>
            <a:lnSpc>
              <a:spcPct val="100000"/>
            </a:lnSpc>
          </a:pPr>
          <a:r>
            <a:rPr lang="en-US" dirty="0"/>
            <a:t>AlphaGo beat the world champion in Go and </a:t>
          </a:r>
          <a:r>
            <a:rPr lang="en-US" dirty="0" err="1"/>
            <a:t>AlphaZero</a:t>
          </a:r>
          <a:r>
            <a:rPr lang="en-US" dirty="0"/>
            <a:t> can play chess, shogi and Go</a:t>
          </a:r>
        </a:p>
      </dgm:t>
    </dgm:pt>
    <dgm:pt modelId="{4D251001-5554-4432-81E2-045AD2679785}" type="parTrans" cxnId="{78FE52DD-15FB-4501-8216-A36F284E6FE8}">
      <dgm:prSet/>
      <dgm:spPr/>
      <dgm:t>
        <a:bodyPr/>
        <a:lstStyle/>
        <a:p>
          <a:endParaRPr lang="en-US"/>
        </a:p>
      </dgm:t>
    </dgm:pt>
    <dgm:pt modelId="{A95A15E2-88FE-491F-BB8D-7B558F78E4E4}" type="sibTrans" cxnId="{78FE52DD-15FB-4501-8216-A36F284E6FE8}">
      <dgm:prSet/>
      <dgm:spPr/>
      <dgm:t>
        <a:bodyPr/>
        <a:lstStyle/>
        <a:p>
          <a:endParaRPr lang="en-US"/>
        </a:p>
      </dgm:t>
    </dgm:pt>
    <dgm:pt modelId="{9BE08D45-D868-4F39-A1CB-97B5EBFBC525}">
      <dgm:prSet/>
      <dgm:spPr/>
      <dgm:t>
        <a:bodyPr/>
        <a:lstStyle/>
        <a:p>
          <a:pPr>
            <a:lnSpc>
              <a:spcPct val="100000"/>
            </a:lnSpc>
            <a:defRPr b="1"/>
          </a:pPr>
          <a:r>
            <a:rPr lang="en-US"/>
            <a:t>Do reinforcement learning agents demonstrate true artificial intelligence? </a:t>
          </a:r>
        </a:p>
      </dgm:t>
    </dgm:pt>
    <dgm:pt modelId="{8D718EF7-C2FF-4D77-A463-B3CB7299F3C6}" type="parTrans" cxnId="{A6C20DED-EE78-44BD-8E0D-B9C4A89E048F}">
      <dgm:prSet/>
      <dgm:spPr/>
      <dgm:t>
        <a:bodyPr/>
        <a:lstStyle/>
        <a:p>
          <a:endParaRPr lang="en-US"/>
        </a:p>
      </dgm:t>
    </dgm:pt>
    <dgm:pt modelId="{BE6DB971-7F06-4163-A830-5E3239818D3D}" type="sibTrans" cxnId="{A6C20DED-EE78-44BD-8E0D-B9C4A89E048F}">
      <dgm:prSet/>
      <dgm:spPr/>
      <dgm:t>
        <a:bodyPr/>
        <a:lstStyle/>
        <a:p>
          <a:endParaRPr lang="en-US"/>
        </a:p>
      </dgm:t>
    </dgm:pt>
    <dgm:pt modelId="{2E9606C6-84A2-4831-B281-E940492F74BC}">
      <dgm:prSet/>
      <dgm:spPr/>
      <dgm:t>
        <a:bodyPr/>
        <a:lstStyle/>
        <a:p>
          <a:pPr>
            <a:lnSpc>
              <a:spcPct val="100000"/>
            </a:lnSpc>
          </a:pPr>
          <a:r>
            <a:rPr lang="en-US"/>
            <a:t>It was able to learn (intelligence) by itself (artificial)!</a:t>
          </a:r>
        </a:p>
      </dgm:t>
    </dgm:pt>
    <dgm:pt modelId="{73489F4B-5A27-46B8-AA07-670D206977E7}" type="parTrans" cxnId="{85FC6CFF-1B5A-4339-A767-566CBE2A1709}">
      <dgm:prSet/>
      <dgm:spPr/>
      <dgm:t>
        <a:bodyPr/>
        <a:lstStyle/>
        <a:p>
          <a:endParaRPr lang="en-US"/>
        </a:p>
      </dgm:t>
    </dgm:pt>
    <dgm:pt modelId="{A6C8BCD5-C1D3-4EAD-B181-AE244EC14E29}" type="sibTrans" cxnId="{85FC6CFF-1B5A-4339-A767-566CBE2A1709}">
      <dgm:prSet/>
      <dgm:spPr/>
      <dgm:t>
        <a:bodyPr/>
        <a:lstStyle/>
        <a:p>
          <a:endParaRPr lang="en-US"/>
        </a:p>
      </dgm:t>
    </dgm:pt>
    <dgm:pt modelId="{B98A1F42-28D7-42EE-A559-E4A286199E52}">
      <dgm:prSet/>
      <dgm:spPr/>
      <dgm:t>
        <a:bodyPr/>
        <a:lstStyle/>
        <a:p>
          <a:pPr>
            <a:lnSpc>
              <a:spcPct val="100000"/>
            </a:lnSpc>
            <a:defRPr b="1"/>
          </a:pPr>
          <a:r>
            <a:rPr lang="en-US" dirty="0"/>
            <a:t>However Reinforcement Learning researchers acknowledge that the agent has no true awareness of what it is actually doing</a:t>
          </a:r>
        </a:p>
      </dgm:t>
    </dgm:pt>
    <dgm:pt modelId="{5D6FC364-46C7-4FAD-9481-1237D1EC9948}" type="parTrans" cxnId="{BBB20292-48DA-43A9-AE5B-4C141BD19933}">
      <dgm:prSet/>
      <dgm:spPr/>
      <dgm:t>
        <a:bodyPr/>
        <a:lstStyle/>
        <a:p>
          <a:endParaRPr lang="en-US"/>
        </a:p>
      </dgm:t>
    </dgm:pt>
    <dgm:pt modelId="{B6CA873F-B262-48DC-B321-7BE1C391F152}" type="sibTrans" cxnId="{BBB20292-48DA-43A9-AE5B-4C141BD19933}">
      <dgm:prSet/>
      <dgm:spPr/>
      <dgm:t>
        <a:bodyPr/>
        <a:lstStyle/>
        <a:p>
          <a:endParaRPr lang="en-US"/>
        </a:p>
      </dgm:t>
    </dgm:pt>
    <dgm:pt modelId="{AA0B9559-90C5-47E5-9370-65D5F996B2C0}">
      <dgm:prSet/>
      <dgm:spPr/>
      <dgm:t>
        <a:bodyPr/>
        <a:lstStyle/>
        <a:p>
          <a:pPr>
            <a:lnSpc>
              <a:spcPct val="100000"/>
            </a:lnSpc>
          </a:pPr>
          <a:r>
            <a:rPr lang="en-US" dirty="0"/>
            <a:t>And the agent has limitations to the specific constraints that it was given (they have little autonomy)</a:t>
          </a:r>
        </a:p>
      </dgm:t>
    </dgm:pt>
    <dgm:pt modelId="{0CE8679D-600A-460A-A8B6-823C5F9A1EBE}" type="parTrans" cxnId="{C6967F15-C388-4749-9649-4EBDDBABD955}">
      <dgm:prSet/>
      <dgm:spPr/>
      <dgm:t>
        <a:bodyPr/>
        <a:lstStyle/>
        <a:p>
          <a:endParaRPr lang="en-US"/>
        </a:p>
      </dgm:t>
    </dgm:pt>
    <dgm:pt modelId="{77A3357F-E48D-4578-8B5C-21E314115499}" type="sibTrans" cxnId="{C6967F15-C388-4749-9649-4EBDDBABD955}">
      <dgm:prSet/>
      <dgm:spPr/>
      <dgm:t>
        <a:bodyPr/>
        <a:lstStyle/>
        <a:p>
          <a:endParaRPr lang="en-US"/>
        </a:p>
      </dgm:t>
    </dgm:pt>
    <dgm:pt modelId="{CD7E430D-94EF-4B9D-BB63-D222842BEC58}" type="pres">
      <dgm:prSet presAssocID="{39ADAFB9-8FB8-45A6-BD04-09CA9D76112B}" presName="root" presStyleCnt="0">
        <dgm:presLayoutVars>
          <dgm:dir/>
          <dgm:resizeHandles val="exact"/>
        </dgm:presLayoutVars>
      </dgm:prSet>
      <dgm:spPr/>
    </dgm:pt>
    <dgm:pt modelId="{845B0456-B060-4E32-B845-A3008B86BFC3}" type="pres">
      <dgm:prSet presAssocID="{12278E36-04DE-4F52-99B2-9C872F23D461}" presName="compNode" presStyleCnt="0"/>
      <dgm:spPr/>
    </dgm:pt>
    <dgm:pt modelId="{D940127C-D9F7-4B70-B550-74B7309AA83E}" type="pres">
      <dgm:prSet presAssocID="{12278E36-04DE-4F52-99B2-9C872F23D46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
        </a:ext>
      </dgm:extLst>
    </dgm:pt>
    <dgm:pt modelId="{E623A0F5-0BF3-4091-96E1-FC9E6F3F9068}" type="pres">
      <dgm:prSet presAssocID="{12278E36-04DE-4F52-99B2-9C872F23D461}" presName="iconSpace" presStyleCnt="0"/>
      <dgm:spPr/>
    </dgm:pt>
    <dgm:pt modelId="{339A922E-8ADB-4A3A-9923-9C3CE2B1549E}" type="pres">
      <dgm:prSet presAssocID="{12278E36-04DE-4F52-99B2-9C872F23D461}" presName="parTx" presStyleLbl="revTx" presStyleIdx="0" presStyleCnt="10">
        <dgm:presLayoutVars>
          <dgm:chMax val="0"/>
          <dgm:chPref val="0"/>
        </dgm:presLayoutVars>
      </dgm:prSet>
      <dgm:spPr/>
    </dgm:pt>
    <dgm:pt modelId="{937D0FB8-1B3B-4DCB-9B23-9D39B6994AD1}" type="pres">
      <dgm:prSet presAssocID="{12278E36-04DE-4F52-99B2-9C872F23D461}" presName="txSpace" presStyleCnt="0"/>
      <dgm:spPr/>
    </dgm:pt>
    <dgm:pt modelId="{3A7F4D4B-A9E1-41E5-8B6E-3FD3288F0884}" type="pres">
      <dgm:prSet presAssocID="{12278E36-04DE-4F52-99B2-9C872F23D461}" presName="desTx" presStyleLbl="revTx" presStyleIdx="1" presStyleCnt="10">
        <dgm:presLayoutVars/>
      </dgm:prSet>
      <dgm:spPr/>
    </dgm:pt>
    <dgm:pt modelId="{8E58D295-F900-46EB-B9C1-55C3FC837019}" type="pres">
      <dgm:prSet presAssocID="{9E5377B9-0A7D-4480-B2FB-3AEE6AF83D30}" presName="sibTrans" presStyleCnt="0"/>
      <dgm:spPr/>
    </dgm:pt>
    <dgm:pt modelId="{D2B423CE-6672-492D-8335-7D9997EF588B}" type="pres">
      <dgm:prSet presAssocID="{BCC5CBB6-4906-4D26-83DE-7D5929BC3A05}" presName="compNode" presStyleCnt="0"/>
      <dgm:spPr/>
    </dgm:pt>
    <dgm:pt modelId="{6209F83B-0A61-4CAC-85F5-C0BA48CE3A19}" type="pres">
      <dgm:prSet presAssocID="{BCC5CBB6-4906-4D26-83DE-7D5929BC3A0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0A1E9FED-F7AE-4A19-8D0A-DD26A4FB56CB}" type="pres">
      <dgm:prSet presAssocID="{BCC5CBB6-4906-4D26-83DE-7D5929BC3A05}" presName="iconSpace" presStyleCnt="0"/>
      <dgm:spPr/>
    </dgm:pt>
    <dgm:pt modelId="{411971B1-A134-4CE4-800A-ECBF6577A6A3}" type="pres">
      <dgm:prSet presAssocID="{BCC5CBB6-4906-4D26-83DE-7D5929BC3A05}" presName="parTx" presStyleLbl="revTx" presStyleIdx="2" presStyleCnt="10">
        <dgm:presLayoutVars>
          <dgm:chMax val="0"/>
          <dgm:chPref val="0"/>
        </dgm:presLayoutVars>
      </dgm:prSet>
      <dgm:spPr/>
    </dgm:pt>
    <dgm:pt modelId="{C1331288-587C-4CF4-8FA1-645BA4D3180A}" type="pres">
      <dgm:prSet presAssocID="{BCC5CBB6-4906-4D26-83DE-7D5929BC3A05}" presName="txSpace" presStyleCnt="0"/>
      <dgm:spPr/>
    </dgm:pt>
    <dgm:pt modelId="{F06A83BD-676A-4CDE-A650-D490AD434A22}" type="pres">
      <dgm:prSet presAssocID="{BCC5CBB6-4906-4D26-83DE-7D5929BC3A05}" presName="desTx" presStyleLbl="revTx" presStyleIdx="3" presStyleCnt="10">
        <dgm:presLayoutVars/>
      </dgm:prSet>
      <dgm:spPr/>
    </dgm:pt>
    <dgm:pt modelId="{610F4765-FDC9-4916-8DF8-62B3EA84DAE2}" type="pres">
      <dgm:prSet presAssocID="{E1C5E700-8ED8-4540-8ACA-9E98A8475365}" presName="sibTrans" presStyleCnt="0"/>
      <dgm:spPr/>
    </dgm:pt>
    <dgm:pt modelId="{4005AE30-9861-47E3-9282-6255AF7CA3B4}" type="pres">
      <dgm:prSet presAssocID="{CBB53AC9-904F-4670-95BF-5A92E493BB15}" presName="compNode" presStyleCnt="0"/>
      <dgm:spPr/>
    </dgm:pt>
    <dgm:pt modelId="{53C19F55-5614-4987-9392-306C6954D43F}" type="pres">
      <dgm:prSet presAssocID="{CBB53AC9-904F-4670-95BF-5A92E493BB1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ss Pieces"/>
        </a:ext>
      </dgm:extLst>
    </dgm:pt>
    <dgm:pt modelId="{6D7EECF9-BBD2-4026-B874-387EF74CF467}" type="pres">
      <dgm:prSet presAssocID="{CBB53AC9-904F-4670-95BF-5A92E493BB15}" presName="iconSpace" presStyleCnt="0"/>
      <dgm:spPr/>
    </dgm:pt>
    <dgm:pt modelId="{C6D729C5-C3F1-4C41-B19F-30E6B1B29620}" type="pres">
      <dgm:prSet presAssocID="{CBB53AC9-904F-4670-95BF-5A92E493BB15}" presName="parTx" presStyleLbl="revTx" presStyleIdx="4" presStyleCnt="10">
        <dgm:presLayoutVars>
          <dgm:chMax val="0"/>
          <dgm:chPref val="0"/>
        </dgm:presLayoutVars>
      </dgm:prSet>
      <dgm:spPr/>
    </dgm:pt>
    <dgm:pt modelId="{7A89A941-E247-473F-A718-0995071F48D6}" type="pres">
      <dgm:prSet presAssocID="{CBB53AC9-904F-4670-95BF-5A92E493BB15}" presName="txSpace" presStyleCnt="0"/>
      <dgm:spPr/>
    </dgm:pt>
    <dgm:pt modelId="{B05B0132-E27E-4F3D-8514-53D9F0737A41}" type="pres">
      <dgm:prSet presAssocID="{CBB53AC9-904F-4670-95BF-5A92E493BB15}" presName="desTx" presStyleLbl="revTx" presStyleIdx="5" presStyleCnt="10">
        <dgm:presLayoutVars/>
      </dgm:prSet>
      <dgm:spPr/>
    </dgm:pt>
    <dgm:pt modelId="{8B94EF47-D877-4000-B5CB-07A77B27ABF3}" type="pres">
      <dgm:prSet presAssocID="{14B5B2A0-F42E-4415-962C-8A8716AC4304}" presName="sibTrans" presStyleCnt="0"/>
      <dgm:spPr/>
    </dgm:pt>
    <dgm:pt modelId="{ADB5799C-D1A3-418A-8E8B-61A9C5617B06}" type="pres">
      <dgm:prSet presAssocID="{9BE08D45-D868-4F39-A1CB-97B5EBFBC525}" presName="compNode" presStyleCnt="0"/>
      <dgm:spPr/>
    </dgm:pt>
    <dgm:pt modelId="{02F09EDF-7EEB-42F4-AB07-898DAFD8835E}" type="pres">
      <dgm:prSet presAssocID="{9BE08D45-D868-4F39-A1CB-97B5EBFBC52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5B792E4-7B24-440A-ACC8-B1A66B4378D6}" type="pres">
      <dgm:prSet presAssocID="{9BE08D45-D868-4F39-A1CB-97B5EBFBC525}" presName="iconSpace" presStyleCnt="0"/>
      <dgm:spPr/>
    </dgm:pt>
    <dgm:pt modelId="{CDACF4D5-D01A-4663-A059-1C30018A2C92}" type="pres">
      <dgm:prSet presAssocID="{9BE08D45-D868-4F39-A1CB-97B5EBFBC525}" presName="parTx" presStyleLbl="revTx" presStyleIdx="6" presStyleCnt="10">
        <dgm:presLayoutVars>
          <dgm:chMax val="0"/>
          <dgm:chPref val="0"/>
        </dgm:presLayoutVars>
      </dgm:prSet>
      <dgm:spPr/>
    </dgm:pt>
    <dgm:pt modelId="{D78BB75F-ABBA-4C76-8268-A3ABB8758E93}" type="pres">
      <dgm:prSet presAssocID="{9BE08D45-D868-4F39-A1CB-97B5EBFBC525}" presName="txSpace" presStyleCnt="0"/>
      <dgm:spPr/>
    </dgm:pt>
    <dgm:pt modelId="{D85D0D8B-BFCD-4CFE-A368-845CA4A51FE2}" type="pres">
      <dgm:prSet presAssocID="{9BE08D45-D868-4F39-A1CB-97B5EBFBC525}" presName="desTx" presStyleLbl="revTx" presStyleIdx="7" presStyleCnt="10">
        <dgm:presLayoutVars/>
      </dgm:prSet>
      <dgm:spPr/>
    </dgm:pt>
    <dgm:pt modelId="{5D838894-3B7C-4451-B3E5-970C8E9D7DF1}" type="pres">
      <dgm:prSet presAssocID="{BE6DB971-7F06-4163-A830-5E3239818D3D}" presName="sibTrans" presStyleCnt="0"/>
      <dgm:spPr/>
    </dgm:pt>
    <dgm:pt modelId="{5B9E4595-6ACB-4BD2-8457-1CE7546402CB}" type="pres">
      <dgm:prSet presAssocID="{B98A1F42-28D7-42EE-A559-E4A286199E52}" presName="compNode" presStyleCnt="0"/>
      <dgm:spPr/>
    </dgm:pt>
    <dgm:pt modelId="{EBCBF8C7-0C42-4280-A5B5-A69C5AA4C90F}" type="pres">
      <dgm:prSet presAssocID="{B98A1F42-28D7-42EE-A559-E4A286199E5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Brainstorm"/>
        </a:ext>
      </dgm:extLst>
    </dgm:pt>
    <dgm:pt modelId="{5178D96C-DF2B-43CB-95A2-7859F0932E04}" type="pres">
      <dgm:prSet presAssocID="{B98A1F42-28D7-42EE-A559-E4A286199E52}" presName="iconSpace" presStyleCnt="0"/>
      <dgm:spPr/>
    </dgm:pt>
    <dgm:pt modelId="{9A82B68A-5C0D-4DB5-80E9-762916098EFD}" type="pres">
      <dgm:prSet presAssocID="{B98A1F42-28D7-42EE-A559-E4A286199E52}" presName="parTx" presStyleLbl="revTx" presStyleIdx="8" presStyleCnt="10">
        <dgm:presLayoutVars>
          <dgm:chMax val="0"/>
          <dgm:chPref val="0"/>
        </dgm:presLayoutVars>
      </dgm:prSet>
      <dgm:spPr/>
    </dgm:pt>
    <dgm:pt modelId="{79B4373C-5FAC-4A3A-9309-24A1124E0039}" type="pres">
      <dgm:prSet presAssocID="{B98A1F42-28D7-42EE-A559-E4A286199E52}" presName="txSpace" presStyleCnt="0"/>
      <dgm:spPr/>
    </dgm:pt>
    <dgm:pt modelId="{773D0B5C-5467-4058-8E16-6D0153A40F98}" type="pres">
      <dgm:prSet presAssocID="{B98A1F42-28D7-42EE-A559-E4A286199E52}" presName="desTx" presStyleLbl="revTx" presStyleIdx="9" presStyleCnt="10">
        <dgm:presLayoutVars/>
      </dgm:prSet>
      <dgm:spPr/>
    </dgm:pt>
  </dgm:ptLst>
  <dgm:cxnLst>
    <dgm:cxn modelId="{3CDD4A08-0E49-4531-8FD7-E6E42B828B9B}" type="presOf" srcId="{2E9606C6-84A2-4831-B281-E940492F74BC}" destId="{D85D0D8B-BFCD-4CFE-A368-845CA4A51FE2}" srcOrd="0" destOrd="0" presId="urn:microsoft.com/office/officeart/2018/2/layout/IconLabelDescriptionList"/>
    <dgm:cxn modelId="{C6967F15-C388-4749-9649-4EBDDBABD955}" srcId="{B98A1F42-28D7-42EE-A559-E4A286199E52}" destId="{AA0B9559-90C5-47E5-9370-65D5F996B2C0}" srcOrd="0" destOrd="0" parTransId="{0CE8679D-600A-460A-A8B6-823C5F9A1EBE}" sibTransId="{77A3357F-E48D-4578-8B5C-21E314115499}"/>
    <dgm:cxn modelId="{9A9A6927-CC8C-4E8A-9180-ACAC97E375E6}" type="presOf" srcId="{BCC5CBB6-4906-4D26-83DE-7D5929BC3A05}" destId="{411971B1-A134-4CE4-800A-ECBF6577A6A3}" srcOrd="0" destOrd="0" presId="urn:microsoft.com/office/officeart/2018/2/layout/IconLabelDescriptionList"/>
    <dgm:cxn modelId="{962BBF3C-B142-4AF7-B114-6224C9A56A5D}" type="presOf" srcId="{39ADAFB9-8FB8-45A6-BD04-09CA9D76112B}" destId="{CD7E430D-94EF-4B9D-BB63-D222842BEC58}" srcOrd="0" destOrd="0" presId="urn:microsoft.com/office/officeart/2018/2/layout/IconLabelDescriptionList"/>
    <dgm:cxn modelId="{0228573D-8AF1-481D-A43C-C63665D143F7}" type="presOf" srcId="{12278E36-04DE-4F52-99B2-9C872F23D461}" destId="{339A922E-8ADB-4A3A-9923-9C3CE2B1549E}" srcOrd="0" destOrd="0" presId="urn:microsoft.com/office/officeart/2018/2/layout/IconLabelDescriptionList"/>
    <dgm:cxn modelId="{A46D7643-E91F-402B-AD2C-0E73AC87E285}" srcId="{BCC5CBB6-4906-4D26-83DE-7D5929BC3A05}" destId="{3CF4BEE6-0B02-4F10-ADF1-40CFC5399908}" srcOrd="0" destOrd="0" parTransId="{E445ED03-5692-41A1-8E7D-EEC807521275}" sibTransId="{0F652396-CA8F-40A7-8C54-804B49D70B5A}"/>
    <dgm:cxn modelId="{E965DE44-A75F-4025-AAF5-6B68D0D3B80B}" type="presOf" srcId="{9BE08D45-D868-4F39-A1CB-97B5EBFBC525}" destId="{CDACF4D5-D01A-4663-A059-1C30018A2C92}" srcOrd="0" destOrd="0" presId="urn:microsoft.com/office/officeart/2018/2/layout/IconLabelDescriptionList"/>
    <dgm:cxn modelId="{466D5071-31A8-4BFA-8062-A2A82B8F7D02}" type="presOf" srcId="{B98A1F42-28D7-42EE-A559-E4A286199E52}" destId="{9A82B68A-5C0D-4DB5-80E9-762916098EFD}" srcOrd="0" destOrd="0" presId="urn:microsoft.com/office/officeart/2018/2/layout/IconLabelDescriptionList"/>
    <dgm:cxn modelId="{FA644854-F7B0-431C-90A1-CD1CC2C389AC}" type="presOf" srcId="{6E193088-8E2B-4080-A912-6CD53F07EB58}" destId="{3A7F4D4B-A9E1-41E5-8B6E-3FD3288F0884}" srcOrd="0" destOrd="0" presId="urn:microsoft.com/office/officeart/2018/2/layout/IconLabelDescriptionList"/>
    <dgm:cxn modelId="{3AF44F7F-0872-48D6-BF96-309AE0ED790F}" type="presOf" srcId="{CBB53AC9-904F-4670-95BF-5A92E493BB15}" destId="{C6D729C5-C3F1-4C41-B19F-30E6B1B29620}" srcOrd="0" destOrd="0" presId="urn:microsoft.com/office/officeart/2018/2/layout/IconLabelDescriptionList"/>
    <dgm:cxn modelId="{BBB20292-48DA-43A9-AE5B-4C141BD19933}" srcId="{39ADAFB9-8FB8-45A6-BD04-09CA9D76112B}" destId="{B98A1F42-28D7-42EE-A559-E4A286199E52}" srcOrd="4" destOrd="0" parTransId="{5D6FC364-46C7-4FAD-9481-1237D1EC9948}" sibTransId="{B6CA873F-B262-48DC-B321-7BE1C391F152}"/>
    <dgm:cxn modelId="{FD7A9D94-3364-42D2-9CF2-848DB8D69B44}" srcId="{39ADAFB9-8FB8-45A6-BD04-09CA9D76112B}" destId="{BCC5CBB6-4906-4D26-83DE-7D5929BC3A05}" srcOrd="1" destOrd="0" parTransId="{6DED037F-FA02-4C5E-BD50-5DEE3B9579CC}" sibTransId="{E1C5E700-8ED8-4540-8ACA-9E98A8475365}"/>
    <dgm:cxn modelId="{396D5A95-D3B1-4489-A690-9E2BA55055DD}" srcId="{39ADAFB9-8FB8-45A6-BD04-09CA9D76112B}" destId="{CBB53AC9-904F-4670-95BF-5A92E493BB15}" srcOrd="2" destOrd="0" parTransId="{6F2B5AD3-982F-4DD3-BE56-73040E8C37F4}" sibTransId="{14B5B2A0-F42E-4415-962C-8A8716AC4304}"/>
    <dgm:cxn modelId="{4D6C869E-3C96-4E68-9D39-D19DA20A8292}" type="presOf" srcId="{D8A175C9-A4E4-4B2A-8207-11C64E21D757}" destId="{B05B0132-E27E-4F3D-8514-53D9F0737A41}" srcOrd="0" destOrd="0" presId="urn:microsoft.com/office/officeart/2018/2/layout/IconLabelDescriptionList"/>
    <dgm:cxn modelId="{50E14EAF-BE7E-49BD-94CF-5518977ECC21}" srcId="{39ADAFB9-8FB8-45A6-BD04-09CA9D76112B}" destId="{12278E36-04DE-4F52-99B2-9C872F23D461}" srcOrd="0" destOrd="0" parTransId="{33050A56-0DC0-4930-BC75-E96CF8A3F461}" sibTransId="{9E5377B9-0A7D-4480-B2FB-3AEE6AF83D30}"/>
    <dgm:cxn modelId="{DDB785C3-9B4C-4B56-A6DF-4882534F00FF}" srcId="{12278E36-04DE-4F52-99B2-9C872F23D461}" destId="{6E193088-8E2B-4080-A912-6CD53F07EB58}" srcOrd="0" destOrd="0" parTransId="{48FC3B90-14EF-432A-A942-519139E39F56}" sibTransId="{E1915297-CB0F-461E-8661-31656830751D}"/>
    <dgm:cxn modelId="{701707D6-B045-42A2-9F42-B5DE7FC7607E}" type="presOf" srcId="{3CF4BEE6-0B02-4F10-ADF1-40CFC5399908}" destId="{F06A83BD-676A-4CDE-A650-D490AD434A22}" srcOrd="0" destOrd="0" presId="urn:microsoft.com/office/officeart/2018/2/layout/IconLabelDescriptionList"/>
    <dgm:cxn modelId="{78FE52DD-15FB-4501-8216-A36F284E6FE8}" srcId="{CBB53AC9-904F-4670-95BF-5A92E493BB15}" destId="{D8A175C9-A4E4-4B2A-8207-11C64E21D757}" srcOrd="0" destOrd="0" parTransId="{4D251001-5554-4432-81E2-045AD2679785}" sibTransId="{A95A15E2-88FE-491F-BB8D-7B558F78E4E4}"/>
    <dgm:cxn modelId="{3A2A3BE2-BF70-41F0-9A2D-85756894FF87}" type="presOf" srcId="{AA0B9559-90C5-47E5-9370-65D5F996B2C0}" destId="{773D0B5C-5467-4058-8E16-6D0153A40F98}" srcOrd="0" destOrd="0" presId="urn:microsoft.com/office/officeart/2018/2/layout/IconLabelDescriptionList"/>
    <dgm:cxn modelId="{A6C20DED-EE78-44BD-8E0D-B9C4A89E048F}" srcId="{39ADAFB9-8FB8-45A6-BD04-09CA9D76112B}" destId="{9BE08D45-D868-4F39-A1CB-97B5EBFBC525}" srcOrd="3" destOrd="0" parTransId="{8D718EF7-C2FF-4D77-A463-B3CB7299F3C6}" sibTransId="{BE6DB971-7F06-4163-A830-5E3239818D3D}"/>
    <dgm:cxn modelId="{85FC6CFF-1B5A-4339-A767-566CBE2A1709}" srcId="{9BE08D45-D868-4F39-A1CB-97B5EBFBC525}" destId="{2E9606C6-84A2-4831-B281-E940492F74BC}" srcOrd="0" destOrd="0" parTransId="{73489F4B-5A27-46B8-AA07-670D206977E7}" sibTransId="{A6C8BCD5-C1D3-4EAD-B181-AE244EC14E29}"/>
    <dgm:cxn modelId="{FA208268-5BDF-49C3-8A71-9806FD9DB720}" type="presParOf" srcId="{CD7E430D-94EF-4B9D-BB63-D222842BEC58}" destId="{845B0456-B060-4E32-B845-A3008B86BFC3}" srcOrd="0" destOrd="0" presId="urn:microsoft.com/office/officeart/2018/2/layout/IconLabelDescriptionList"/>
    <dgm:cxn modelId="{3C8ACACA-F6E0-4D5C-8026-3DE72B676D80}" type="presParOf" srcId="{845B0456-B060-4E32-B845-A3008B86BFC3}" destId="{D940127C-D9F7-4B70-B550-74B7309AA83E}" srcOrd="0" destOrd="0" presId="urn:microsoft.com/office/officeart/2018/2/layout/IconLabelDescriptionList"/>
    <dgm:cxn modelId="{8B5763B9-F6D5-4BD5-83B5-8575BA97602B}" type="presParOf" srcId="{845B0456-B060-4E32-B845-A3008B86BFC3}" destId="{E623A0F5-0BF3-4091-96E1-FC9E6F3F9068}" srcOrd="1" destOrd="0" presId="urn:microsoft.com/office/officeart/2018/2/layout/IconLabelDescriptionList"/>
    <dgm:cxn modelId="{B8F6D444-3DB0-4340-8C01-A5E95985EE2C}" type="presParOf" srcId="{845B0456-B060-4E32-B845-A3008B86BFC3}" destId="{339A922E-8ADB-4A3A-9923-9C3CE2B1549E}" srcOrd="2" destOrd="0" presId="urn:microsoft.com/office/officeart/2018/2/layout/IconLabelDescriptionList"/>
    <dgm:cxn modelId="{00BB7CE4-5A15-46C9-95D4-E4177D16BC87}" type="presParOf" srcId="{845B0456-B060-4E32-B845-A3008B86BFC3}" destId="{937D0FB8-1B3B-4DCB-9B23-9D39B6994AD1}" srcOrd="3" destOrd="0" presId="urn:microsoft.com/office/officeart/2018/2/layout/IconLabelDescriptionList"/>
    <dgm:cxn modelId="{506A6542-8A3C-41F5-B994-C3D2E37D6D2E}" type="presParOf" srcId="{845B0456-B060-4E32-B845-A3008B86BFC3}" destId="{3A7F4D4B-A9E1-41E5-8B6E-3FD3288F0884}" srcOrd="4" destOrd="0" presId="urn:microsoft.com/office/officeart/2018/2/layout/IconLabelDescriptionList"/>
    <dgm:cxn modelId="{766C467D-356F-46F8-BDEE-351443529AB8}" type="presParOf" srcId="{CD7E430D-94EF-4B9D-BB63-D222842BEC58}" destId="{8E58D295-F900-46EB-B9C1-55C3FC837019}" srcOrd="1" destOrd="0" presId="urn:microsoft.com/office/officeart/2018/2/layout/IconLabelDescriptionList"/>
    <dgm:cxn modelId="{ECDB9859-2ADB-4CCB-84E7-DDA10814758C}" type="presParOf" srcId="{CD7E430D-94EF-4B9D-BB63-D222842BEC58}" destId="{D2B423CE-6672-492D-8335-7D9997EF588B}" srcOrd="2" destOrd="0" presId="urn:microsoft.com/office/officeart/2018/2/layout/IconLabelDescriptionList"/>
    <dgm:cxn modelId="{1230C071-D981-4B21-9172-555DDD12ECF9}" type="presParOf" srcId="{D2B423CE-6672-492D-8335-7D9997EF588B}" destId="{6209F83B-0A61-4CAC-85F5-C0BA48CE3A19}" srcOrd="0" destOrd="0" presId="urn:microsoft.com/office/officeart/2018/2/layout/IconLabelDescriptionList"/>
    <dgm:cxn modelId="{57F7C6E9-2DF6-49BA-A3DC-DF55DA66338D}" type="presParOf" srcId="{D2B423CE-6672-492D-8335-7D9997EF588B}" destId="{0A1E9FED-F7AE-4A19-8D0A-DD26A4FB56CB}" srcOrd="1" destOrd="0" presId="urn:microsoft.com/office/officeart/2018/2/layout/IconLabelDescriptionList"/>
    <dgm:cxn modelId="{EE8AC453-974D-488B-8583-110A7A06A5AF}" type="presParOf" srcId="{D2B423CE-6672-492D-8335-7D9997EF588B}" destId="{411971B1-A134-4CE4-800A-ECBF6577A6A3}" srcOrd="2" destOrd="0" presId="urn:microsoft.com/office/officeart/2018/2/layout/IconLabelDescriptionList"/>
    <dgm:cxn modelId="{985A043B-E1D8-4FDE-8FD0-FD2955C3CFA5}" type="presParOf" srcId="{D2B423CE-6672-492D-8335-7D9997EF588B}" destId="{C1331288-587C-4CF4-8FA1-645BA4D3180A}" srcOrd="3" destOrd="0" presId="urn:microsoft.com/office/officeart/2018/2/layout/IconLabelDescriptionList"/>
    <dgm:cxn modelId="{164C123A-3513-41E4-B058-747A16036D1A}" type="presParOf" srcId="{D2B423CE-6672-492D-8335-7D9997EF588B}" destId="{F06A83BD-676A-4CDE-A650-D490AD434A22}" srcOrd="4" destOrd="0" presId="urn:microsoft.com/office/officeart/2018/2/layout/IconLabelDescriptionList"/>
    <dgm:cxn modelId="{14C98681-2A72-42A8-9C19-F686F7283764}" type="presParOf" srcId="{CD7E430D-94EF-4B9D-BB63-D222842BEC58}" destId="{610F4765-FDC9-4916-8DF8-62B3EA84DAE2}" srcOrd="3" destOrd="0" presId="urn:microsoft.com/office/officeart/2018/2/layout/IconLabelDescriptionList"/>
    <dgm:cxn modelId="{EF79F9B0-E0F6-44EF-BFB7-C58B7BBEF82E}" type="presParOf" srcId="{CD7E430D-94EF-4B9D-BB63-D222842BEC58}" destId="{4005AE30-9861-47E3-9282-6255AF7CA3B4}" srcOrd="4" destOrd="0" presId="urn:microsoft.com/office/officeart/2018/2/layout/IconLabelDescriptionList"/>
    <dgm:cxn modelId="{78349829-D996-400D-A426-16BACE941FDE}" type="presParOf" srcId="{4005AE30-9861-47E3-9282-6255AF7CA3B4}" destId="{53C19F55-5614-4987-9392-306C6954D43F}" srcOrd="0" destOrd="0" presId="urn:microsoft.com/office/officeart/2018/2/layout/IconLabelDescriptionList"/>
    <dgm:cxn modelId="{AEF83608-E539-4C28-9DB7-CB195B336735}" type="presParOf" srcId="{4005AE30-9861-47E3-9282-6255AF7CA3B4}" destId="{6D7EECF9-BBD2-4026-B874-387EF74CF467}" srcOrd="1" destOrd="0" presId="urn:microsoft.com/office/officeart/2018/2/layout/IconLabelDescriptionList"/>
    <dgm:cxn modelId="{C11BD45D-4736-4E6B-950A-A8BC025ECD50}" type="presParOf" srcId="{4005AE30-9861-47E3-9282-6255AF7CA3B4}" destId="{C6D729C5-C3F1-4C41-B19F-30E6B1B29620}" srcOrd="2" destOrd="0" presId="urn:microsoft.com/office/officeart/2018/2/layout/IconLabelDescriptionList"/>
    <dgm:cxn modelId="{2217DB70-50BC-49A0-BBB7-3F512AA00673}" type="presParOf" srcId="{4005AE30-9861-47E3-9282-6255AF7CA3B4}" destId="{7A89A941-E247-473F-A718-0995071F48D6}" srcOrd="3" destOrd="0" presId="urn:microsoft.com/office/officeart/2018/2/layout/IconLabelDescriptionList"/>
    <dgm:cxn modelId="{88D4746A-9E44-42AD-8D9F-DF925866A805}" type="presParOf" srcId="{4005AE30-9861-47E3-9282-6255AF7CA3B4}" destId="{B05B0132-E27E-4F3D-8514-53D9F0737A41}" srcOrd="4" destOrd="0" presId="urn:microsoft.com/office/officeart/2018/2/layout/IconLabelDescriptionList"/>
    <dgm:cxn modelId="{AC5BD00D-196C-4D33-A29E-2B08773C9642}" type="presParOf" srcId="{CD7E430D-94EF-4B9D-BB63-D222842BEC58}" destId="{8B94EF47-D877-4000-B5CB-07A77B27ABF3}" srcOrd="5" destOrd="0" presId="urn:microsoft.com/office/officeart/2018/2/layout/IconLabelDescriptionList"/>
    <dgm:cxn modelId="{4FD24E8D-2D1D-4466-A7A7-D04B2C9CDACE}" type="presParOf" srcId="{CD7E430D-94EF-4B9D-BB63-D222842BEC58}" destId="{ADB5799C-D1A3-418A-8E8B-61A9C5617B06}" srcOrd="6" destOrd="0" presId="urn:microsoft.com/office/officeart/2018/2/layout/IconLabelDescriptionList"/>
    <dgm:cxn modelId="{BDE7A4A5-5696-46C0-8FDF-9B10D55C4A27}" type="presParOf" srcId="{ADB5799C-D1A3-418A-8E8B-61A9C5617B06}" destId="{02F09EDF-7EEB-42F4-AB07-898DAFD8835E}" srcOrd="0" destOrd="0" presId="urn:microsoft.com/office/officeart/2018/2/layout/IconLabelDescriptionList"/>
    <dgm:cxn modelId="{E917142C-267B-4A68-AEDC-73A8FF65B11D}" type="presParOf" srcId="{ADB5799C-D1A3-418A-8E8B-61A9C5617B06}" destId="{D5B792E4-7B24-440A-ACC8-B1A66B4378D6}" srcOrd="1" destOrd="0" presId="urn:microsoft.com/office/officeart/2018/2/layout/IconLabelDescriptionList"/>
    <dgm:cxn modelId="{8F9C7E72-C4F3-4451-8B8B-06D6123178FA}" type="presParOf" srcId="{ADB5799C-D1A3-418A-8E8B-61A9C5617B06}" destId="{CDACF4D5-D01A-4663-A059-1C30018A2C92}" srcOrd="2" destOrd="0" presId="urn:microsoft.com/office/officeart/2018/2/layout/IconLabelDescriptionList"/>
    <dgm:cxn modelId="{87C092B8-7A5C-453E-B2B4-7C184660664B}" type="presParOf" srcId="{ADB5799C-D1A3-418A-8E8B-61A9C5617B06}" destId="{D78BB75F-ABBA-4C76-8268-A3ABB8758E93}" srcOrd="3" destOrd="0" presId="urn:microsoft.com/office/officeart/2018/2/layout/IconLabelDescriptionList"/>
    <dgm:cxn modelId="{AD8770B7-E206-4D8A-BB45-C81D543C1D72}" type="presParOf" srcId="{ADB5799C-D1A3-418A-8E8B-61A9C5617B06}" destId="{D85D0D8B-BFCD-4CFE-A368-845CA4A51FE2}" srcOrd="4" destOrd="0" presId="urn:microsoft.com/office/officeart/2018/2/layout/IconLabelDescriptionList"/>
    <dgm:cxn modelId="{A2249FC6-074D-49B0-8C00-75B604B41B7D}" type="presParOf" srcId="{CD7E430D-94EF-4B9D-BB63-D222842BEC58}" destId="{5D838894-3B7C-4451-B3E5-970C8E9D7DF1}" srcOrd="7" destOrd="0" presId="urn:microsoft.com/office/officeart/2018/2/layout/IconLabelDescriptionList"/>
    <dgm:cxn modelId="{07B8A4A9-EE37-477C-B5C1-88F9DFC9A8E6}" type="presParOf" srcId="{CD7E430D-94EF-4B9D-BB63-D222842BEC58}" destId="{5B9E4595-6ACB-4BD2-8457-1CE7546402CB}" srcOrd="8" destOrd="0" presId="urn:microsoft.com/office/officeart/2018/2/layout/IconLabelDescriptionList"/>
    <dgm:cxn modelId="{90072AB3-11A4-4CBF-9C64-4915B8062A9B}" type="presParOf" srcId="{5B9E4595-6ACB-4BD2-8457-1CE7546402CB}" destId="{EBCBF8C7-0C42-4280-A5B5-A69C5AA4C90F}" srcOrd="0" destOrd="0" presId="urn:microsoft.com/office/officeart/2018/2/layout/IconLabelDescriptionList"/>
    <dgm:cxn modelId="{5FF35D72-F801-4B54-A49B-F1D9848DA8CB}" type="presParOf" srcId="{5B9E4595-6ACB-4BD2-8457-1CE7546402CB}" destId="{5178D96C-DF2B-43CB-95A2-7859F0932E04}" srcOrd="1" destOrd="0" presId="urn:microsoft.com/office/officeart/2018/2/layout/IconLabelDescriptionList"/>
    <dgm:cxn modelId="{9CB532B8-FC5A-4370-BCD7-95620F2AF86A}" type="presParOf" srcId="{5B9E4595-6ACB-4BD2-8457-1CE7546402CB}" destId="{9A82B68A-5C0D-4DB5-80E9-762916098EFD}" srcOrd="2" destOrd="0" presId="urn:microsoft.com/office/officeart/2018/2/layout/IconLabelDescriptionList"/>
    <dgm:cxn modelId="{24106E50-E04E-48D8-B6E9-B6A53B671809}" type="presParOf" srcId="{5B9E4595-6ACB-4BD2-8457-1CE7546402CB}" destId="{79B4373C-5FAC-4A3A-9309-24A1124E0039}" srcOrd="3" destOrd="0" presId="urn:microsoft.com/office/officeart/2018/2/layout/IconLabelDescriptionList"/>
    <dgm:cxn modelId="{A047DC6E-DA58-4A8B-A2BE-C46EBE7E44CA}" type="presParOf" srcId="{5B9E4595-6ACB-4BD2-8457-1CE7546402CB}" destId="{773D0B5C-5467-4058-8E16-6D0153A40F9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E3295-A7B9-4E7F-BBD2-8A37A95E0E23}">
      <dsp:nvSpPr>
        <dsp:cNvPr id="0" name=""/>
        <dsp:cNvSpPr/>
      </dsp:nvSpPr>
      <dsp:spPr>
        <a:xfrm>
          <a:off x="0" y="0"/>
          <a:ext cx="5728344" cy="4902990"/>
        </a:xfrm>
        <a:prstGeom prst="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n-US" sz="5400" kern="1200"/>
            <a:t>Reinforcement Learning</a:t>
          </a:r>
        </a:p>
      </dsp:txBody>
      <dsp:txXfrm>
        <a:off x="0" y="0"/>
        <a:ext cx="5728344" cy="2647614"/>
      </dsp:txXfrm>
    </dsp:sp>
    <dsp:sp modelId="{837C0262-3C9F-4CF7-B150-D7BCB408C99E}">
      <dsp:nvSpPr>
        <dsp:cNvPr id="0" name=""/>
        <dsp:cNvSpPr/>
      </dsp:nvSpPr>
      <dsp:spPr>
        <a:xfrm>
          <a:off x="0" y="2549554"/>
          <a:ext cx="5728344" cy="225537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a:t>A field of artificial Intelligence in which a computer program learns from experience </a:t>
          </a:r>
        </a:p>
      </dsp:txBody>
      <dsp:txXfrm>
        <a:off x="0" y="2549554"/>
        <a:ext cx="5728344" cy="2255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9A694-4B37-4B71-9734-CDB8C4B51327}">
      <dsp:nvSpPr>
        <dsp:cNvPr id="0" name=""/>
        <dsp:cNvSpPr/>
      </dsp:nvSpPr>
      <dsp:spPr>
        <a:xfrm>
          <a:off x="0" y="598"/>
          <a:ext cx="5728344" cy="14005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452F3-9181-4F66-8046-4A280225D01F}">
      <dsp:nvSpPr>
        <dsp:cNvPr id="0" name=""/>
        <dsp:cNvSpPr/>
      </dsp:nvSpPr>
      <dsp:spPr>
        <a:xfrm>
          <a:off x="423654" y="315713"/>
          <a:ext cx="770281" cy="770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AF5762-5B94-4722-BFF1-7FFAFBD02CEB}">
      <dsp:nvSpPr>
        <dsp:cNvPr id="0" name=""/>
        <dsp:cNvSpPr/>
      </dsp:nvSpPr>
      <dsp:spPr>
        <a:xfrm>
          <a:off x="1617591" y="59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844550">
            <a:lnSpc>
              <a:spcPct val="90000"/>
            </a:lnSpc>
            <a:spcBef>
              <a:spcPct val="0"/>
            </a:spcBef>
            <a:spcAft>
              <a:spcPct val="35000"/>
            </a:spcAft>
            <a:buNone/>
          </a:pPr>
          <a:r>
            <a:rPr lang="en-US" sz="1900" kern="1200"/>
            <a:t>For DeepMind’s program to learn how to play Atari it needed algorithms for prediction and control</a:t>
          </a:r>
        </a:p>
      </dsp:txBody>
      <dsp:txXfrm>
        <a:off x="1617591" y="598"/>
        <a:ext cx="4110752" cy="1400512"/>
      </dsp:txXfrm>
    </dsp:sp>
    <dsp:sp modelId="{38304113-A11B-42EB-A7F8-FBC019B6C1B6}">
      <dsp:nvSpPr>
        <dsp:cNvPr id="0" name=""/>
        <dsp:cNvSpPr/>
      </dsp:nvSpPr>
      <dsp:spPr>
        <a:xfrm>
          <a:off x="0" y="1751238"/>
          <a:ext cx="5728344" cy="140051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27EDB0-2D6E-436C-85FC-BB8FCB28441B}">
      <dsp:nvSpPr>
        <dsp:cNvPr id="0" name=""/>
        <dsp:cNvSpPr/>
      </dsp:nvSpPr>
      <dsp:spPr>
        <a:xfrm>
          <a:off x="423654" y="2066354"/>
          <a:ext cx="770281" cy="770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69E002-CB6F-45ED-A000-B7FAE42A2884}">
      <dsp:nvSpPr>
        <dsp:cNvPr id="0" name=""/>
        <dsp:cNvSpPr/>
      </dsp:nvSpPr>
      <dsp:spPr>
        <a:xfrm>
          <a:off x="1617591" y="1751238"/>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844550">
            <a:lnSpc>
              <a:spcPct val="90000"/>
            </a:lnSpc>
            <a:spcBef>
              <a:spcPct val="0"/>
            </a:spcBef>
            <a:spcAft>
              <a:spcPct val="35000"/>
            </a:spcAft>
            <a:buNone/>
          </a:pPr>
          <a:r>
            <a:rPr lang="en-US" sz="1900" kern="1200"/>
            <a:t>Prediction algorithms learn the value for the state and action</a:t>
          </a:r>
        </a:p>
      </dsp:txBody>
      <dsp:txXfrm>
        <a:off x="1617591" y="1751238"/>
        <a:ext cx="4110752" cy="1400512"/>
      </dsp:txXfrm>
    </dsp:sp>
    <dsp:sp modelId="{5BF39083-99F5-46ED-9099-A28E3E505D7F}">
      <dsp:nvSpPr>
        <dsp:cNvPr id="0" name=""/>
        <dsp:cNvSpPr/>
      </dsp:nvSpPr>
      <dsp:spPr>
        <a:xfrm>
          <a:off x="0" y="3501879"/>
          <a:ext cx="5728344" cy="140051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85F727-E810-4F0B-B366-395B324F8F48}">
      <dsp:nvSpPr>
        <dsp:cNvPr id="0" name=""/>
        <dsp:cNvSpPr/>
      </dsp:nvSpPr>
      <dsp:spPr>
        <a:xfrm>
          <a:off x="423654" y="3816994"/>
          <a:ext cx="770281" cy="770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578635-9DE8-4193-BCC8-7F93523E1B0C}">
      <dsp:nvSpPr>
        <dsp:cNvPr id="0" name=""/>
        <dsp:cNvSpPr/>
      </dsp:nvSpPr>
      <dsp:spPr>
        <a:xfrm>
          <a:off x="1617591" y="3501879"/>
          <a:ext cx="4110752" cy="140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221" tIns="148221" rIns="148221" bIns="148221" numCol="1" spcCol="1270" anchor="ctr" anchorCtr="0">
          <a:noAutofit/>
        </a:bodyPr>
        <a:lstStyle/>
        <a:p>
          <a:pPr marL="0" lvl="0" indent="0" algn="l" defTabSz="844550">
            <a:lnSpc>
              <a:spcPct val="90000"/>
            </a:lnSpc>
            <a:spcBef>
              <a:spcPct val="0"/>
            </a:spcBef>
            <a:spcAft>
              <a:spcPct val="35000"/>
            </a:spcAft>
            <a:buNone/>
          </a:pPr>
          <a:r>
            <a:rPr lang="en-US" sz="1900" kern="1200"/>
            <a:t>Control algorithms guide the agent towards selecting the action for each state that will in turn maximize the rewards</a:t>
          </a:r>
        </a:p>
      </dsp:txBody>
      <dsp:txXfrm>
        <a:off x="1617591" y="3501879"/>
        <a:ext cx="4110752" cy="1400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AA8D-DBFB-4A95-9C91-330E5DD09E54}">
      <dsp:nvSpPr>
        <dsp:cNvPr id="0" name=""/>
        <dsp:cNvSpPr/>
      </dsp:nvSpPr>
      <dsp:spPr>
        <a:xfrm>
          <a:off x="2415271" y="12907"/>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9EC2C-1F02-4D5E-A7BC-DA876F5AB235}">
      <dsp:nvSpPr>
        <dsp:cNvPr id="0" name=""/>
        <dsp:cNvSpPr/>
      </dsp:nvSpPr>
      <dsp:spPr>
        <a:xfrm>
          <a:off x="2832084" y="429720"/>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ECF83C-7190-43A8-B1C0-950A019BAAC3}">
      <dsp:nvSpPr>
        <dsp:cNvPr id="0" name=""/>
        <dsp:cNvSpPr/>
      </dsp:nvSpPr>
      <dsp:spPr>
        <a:xfrm>
          <a:off x="1790053" y="2577908"/>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Operant Conditioning </a:t>
          </a:r>
        </a:p>
        <a:p>
          <a:pPr marL="0" lvl="0" indent="0" algn="ctr" defTabSz="844550">
            <a:lnSpc>
              <a:spcPct val="90000"/>
            </a:lnSpc>
            <a:spcBef>
              <a:spcPct val="0"/>
            </a:spcBef>
            <a:spcAft>
              <a:spcPct val="35000"/>
            </a:spcAft>
            <a:buNone/>
            <a:defRPr cap="all"/>
          </a:pPr>
          <a:r>
            <a:rPr lang="en-US" sz="1900" kern="1200" dirty="0"/>
            <a:t>(Control)</a:t>
          </a:r>
        </a:p>
      </dsp:txBody>
      <dsp:txXfrm>
        <a:off x="1790053" y="2577908"/>
        <a:ext cx="3206250" cy="720000"/>
      </dsp:txXfrm>
    </dsp:sp>
    <dsp:sp modelId="{D5EEBB44-AFB4-4342-8CCA-642C17FEBD8B}">
      <dsp:nvSpPr>
        <dsp:cNvPr id="0" name=""/>
        <dsp:cNvSpPr/>
      </dsp:nvSpPr>
      <dsp:spPr>
        <a:xfrm>
          <a:off x="6182615" y="12907"/>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2CA58-E3D2-46A6-AAA3-8259B9FEBD83}">
      <dsp:nvSpPr>
        <dsp:cNvPr id="0" name=""/>
        <dsp:cNvSpPr/>
      </dsp:nvSpPr>
      <dsp:spPr>
        <a:xfrm>
          <a:off x="6599428" y="429720"/>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C3BED1-30FE-4D72-9F1C-2613DE9D6553}">
      <dsp:nvSpPr>
        <dsp:cNvPr id="0" name=""/>
        <dsp:cNvSpPr/>
      </dsp:nvSpPr>
      <dsp:spPr>
        <a:xfrm>
          <a:off x="5557396" y="2577908"/>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dirty="0"/>
            <a:t>Classical Conditioning</a:t>
          </a:r>
        </a:p>
        <a:p>
          <a:pPr marL="0" lvl="0" indent="0" algn="ctr" defTabSz="844550">
            <a:lnSpc>
              <a:spcPct val="90000"/>
            </a:lnSpc>
            <a:spcBef>
              <a:spcPct val="0"/>
            </a:spcBef>
            <a:spcAft>
              <a:spcPct val="35000"/>
            </a:spcAft>
            <a:buNone/>
            <a:defRPr cap="all"/>
          </a:pPr>
          <a:r>
            <a:rPr lang="en-US" sz="1900" kern="1200" dirty="0"/>
            <a:t>(Prediction)</a:t>
          </a:r>
        </a:p>
      </dsp:txBody>
      <dsp:txXfrm>
        <a:off x="5557396" y="2577908"/>
        <a:ext cx="32062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A46BA-0687-4D89-B40F-FAA5C23BC0A3}">
      <dsp:nvSpPr>
        <dsp:cNvPr id="0" name=""/>
        <dsp:cNvSpPr/>
      </dsp:nvSpPr>
      <dsp:spPr>
        <a:xfrm>
          <a:off x="2471122" y="1386662"/>
          <a:ext cx="1333915" cy="634822"/>
        </a:xfrm>
        <a:custGeom>
          <a:avLst/>
          <a:gdLst/>
          <a:ahLst/>
          <a:cxnLst/>
          <a:rect l="0" t="0" r="0" b="0"/>
          <a:pathLst>
            <a:path>
              <a:moveTo>
                <a:pt x="0" y="0"/>
              </a:moveTo>
              <a:lnTo>
                <a:pt x="0" y="432612"/>
              </a:lnTo>
              <a:lnTo>
                <a:pt x="1333915" y="432612"/>
              </a:lnTo>
              <a:lnTo>
                <a:pt x="1333915" y="634822"/>
              </a:lnTo>
            </a:path>
          </a:pathLst>
        </a:custGeom>
        <a:noFill/>
        <a:ln w="9525"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877DFA-114D-46E1-9B42-CD1CC29ABFEE}">
      <dsp:nvSpPr>
        <dsp:cNvPr id="0" name=""/>
        <dsp:cNvSpPr/>
      </dsp:nvSpPr>
      <dsp:spPr>
        <a:xfrm>
          <a:off x="1137207" y="1386662"/>
          <a:ext cx="1333915" cy="634822"/>
        </a:xfrm>
        <a:custGeom>
          <a:avLst/>
          <a:gdLst/>
          <a:ahLst/>
          <a:cxnLst/>
          <a:rect l="0" t="0" r="0" b="0"/>
          <a:pathLst>
            <a:path>
              <a:moveTo>
                <a:pt x="1333915" y="0"/>
              </a:moveTo>
              <a:lnTo>
                <a:pt x="1333915" y="432612"/>
              </a:lnTo>
              <a:lnTo>
                <a:pt x="0" y="432612"/>
              </a:lnTo>
              <a:lnTo>
                <a:pt x="0" y="634822"/>
              </a:lnTo>
            </a:path>
          </a:pathLst>
        </a:custGeom>
        <a:noFill/>
        <a:ln w="9525"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F3567F-BFA2-4AA6-9F2A-46E535386CD8}">
      <dsp:nvSpPr>
        <dsp:cNvPr id="0" name=""/>
        <dsp:cNvSpPr/>
      </dsp:nvSpPr>
      <dsp:spPr>
        <a:xfrm>
          <a:off x="1379737" y="603"/>
          <a:ext cx="2182770" cy="1386058"/>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C7530AB0-CE92-4863-801E-68F293F3B24B}">
      <dsp:nvSpPr>
        <dsp:cNvPr id="0" name=""/>
        <dsp:cNvSpPr/>
      </dsp:nvSpPr>
      <dsp:spPr>
        <a:xfrm>
          <a:off x="1622267" y="231006"/>
          <a:ext cx="2182770" cy="1386058"/>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Thorndike's law of effect</a:t>
          </a:r>
        </a:p>
      </dsp:txBody>
      <dsp:txXfrm>
        <a:off x="1662863" y="271602"/>
        <a:ext cx="2101578" cy="1304866"/>
      </dsp:txXfrm>
    </dsp:sp>
    <dsp:sp modelId="{40328002-F93D-4193-97A2-A95552CF20F7}">
      <dsp:nvSpPr>
        <dsp:cNvPr id="0" name=""/>
        <dsp:cNvSpPr/>
      </dsp:nvSpPr>
      <dsp:spPr>
        <a:xfrm>
          <a:off x="45822" y="2021484"/>
          <a:ext cx="2182770" cy="1386058"/>
        </a:xfrm>
        <a:prstGeom prst="roundRect">
          <a:avLst>
            <a:gd name="adj" fmla="val 10000"/>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8EC3D3B8-7105-4088-95D6-8F40AE9C5C20}">
      <dsp:nvSpPr>
        <dsp:cNvPr id="0" name=""/>
        <dsp:cNvSpPr/>
      </dsp:nvSpPr>
      <dsp:spPr>
        <a:xfrm>
          <a:off x="288352" y="2251887"/>
          <a:ext cx="2182770" cy="1386058"/>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Behavior that is followed by pleasant consequences is likely to repeated</a:t>
          </a:r>
        </a:p>
      </dsp:txBody>
      <dsp:txXfrm>
        <a:off x="328948" y="2292483"/>
        <a:ext cx="2101578" cy="1304866"/>
      </dsp:txXfrm>
    </dsp:sp>
    <dsp:sp modelId="{E9A51DA6-DC63-4BD5-A91E-B8FE23105B8C}">
      <dsp:nvSpPr>
        <dsp:cNvPr id="0" name=""/>
        <dsp:cNvSpPr/>
      </dsp:nvSpPr>
      <dsp:spPr>
        <a:xfrm>
          <a:off x="2713652" y="2021484"/>
          <a:ext cx="2182770" cy="1386058"/>
        </a:xfrm>
        <a:prstGeom prst="roundRect">
          <a:avLst>
            <a:gd name="adj" fmla="val 10000"/>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9AB9A095-5434-4C21-99C2-A820FC578657}">
      <dsp:nvSpPr>
        <dsp:cNvPr id="0" name=""/>
        <dsp:cNvSpPr/>
      </dsp:nvSpPr>
      <dsp:spPr>
        <a:xfrm>
          <a:off x="2956182" y="2251887"/>
          <a:ext cx="2182770" cy="1386058"/>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Behavior that is followed by unpleasant consequences is less likely to be repeated</a:t>
          </a:r>
        </a:p>
      </dsp:txBody>
      <dsp:txXfrm>
        <a:off x="2996778" y="2292483"/>
        <a:ext cx="2101578" cy="1304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5D3F7-134C-4B57-A660-079AACCD44BB}">
      <dsp:nvSpPr>
        <dsp:cNvPr id="0" name=""/>
        <dsp:cNvSpPr/>
      </dsp:nvSpPr>
      <dsp:spPr>
        <a:xfrm>
          <a:off x="4890266" y="2468831"/>
          <a:ext cx="91440" cy="459874"/>
        </a:xfrm>
        <a:custGeom>
          <a:avLst/>
          <a:gdLst/>
          <a:ahLst/>
          <a:cxnLst/>
          <a:rect l="0" t="0" r="0" b="0"/>
          <a:pathLst>
            <a:path>
              <a:moveTo>
                <a:pt x="45720" y="0"/>
              </a:moveTo>
              <a:lnTo>
                <a:pt x="45720" y="459874"/>
              </a:lnTo>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905C5E-C4D5-4E97-B439-497B86D66B66}">
      <dsp:nvSpPr>
        <dsp:cNvPr id="0" name=""/>
        <dsp:cNvSpPr/>
      </dsp:nvSpPr>
      <dsp:spPr>
        <a:xfrm>
          <a:off x="3003371" y="1004875"/>
          <a:ext cx="1932615" cy="459874"/>
        </a:xfrm>
        <a:custGeom>
          <a:avLst/>
          <a:gdLst/>
          <a:ahLst/>
          <a:cxnLst/>
          <a:rect l="0" t="0" r="0" b="0"/>
          <a:pathLst>
            <a:path>
              <a:moveTo>
                <a:pt x="0" y="0"/>
              </a:moveTo>
              <a:lnTo>
                <a:pt x="0" y="313391"/>
              </a:lnTo>
              <a:lnTo>
                <a:pt x="1932615" y="313391"/>
              </a:lnTo>
              <a:lnTo>
                <a:pt x="1932615" y="459874"/>
              </a:lnTo>
            </a:path>
          </a:pathLst>
        </a:custGeom>
        <a:noFill/>
        <a:ln w="9525"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055291-35BE-42F7-A599-CA9365B6CD81}">
      <dsp:nvSpPr>
        <dsp:cNvPr id="0" name=""/>
        <dsp:cNvSpPr/>
      </dsp:nvSpPr>
      <dsp:spPr>
        <a:xfrm>
          <a:off x="2957651" y="2468831"/>
          <a:ext cx="91440" cy="459874"/>
        </a:xfrm>
        <a:custGeom>
          <a:avLst/>
          <a:gdLst/>
          <a:ahLst/>
          <a:cxnLst/>
          <a:rect l="0" t="0" r="0" b="0"/>
          <a:pathLst>
            <a:path>
              <a:moveTo>
                <a:pt x="45720" y="0"/>
              </a:moveTo>
              <a:lnTo>
                <a:pt x="45720" y="459874"/>
              </a:lnTo>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1EF470-AD4F-4F30-A0EA-941751960A72}">
      <dsp:nvSpPr>
        <dsp:cNvPr id="0" name=""/>
        <dsp:cNvSpPr/>
      </dsp:nvSpPr>
      <dsp:spPr>
        <a:xfrm>
          <a:off x="2957651" y="1004875"/>
          <a:ext cx="91440" cy="459874"/>
        </a:xfrm>
        <a:custGeom>
          <a:avLst/>
          <a:gdLst/>
          <a:ahLst/>
          <a:cxnLst/>
          <a:rect l="0" t="0" r="0" b="0"/>
          <a:pathLst>
            <a:path>
              <a:moveTo>
                <a:pt x="45720" y="0"/>
              </a:moveTo>
              <a:lnTo>
                <a:pt x="45720" y="459874"/>
              </a:lnTo>
            </a:path>
          </a:pathLst>
        </a:custGeom>
        <a:noFill/>
        <a:ln w="9525"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40A112-DFEC-4AED-9E18-B1CD6F61A2F4}">
      <dsp:nvSpPr>
        <dsp:cNvPr id="0" name=""/>
        <dsp:cNvSpPr/>
      </dsp:nvSpPr>
      <dsp:spPr>
        <a:xfrm>
          <a:off x="1025036" y="2468831"/>
          <a:ext cx="91440" cy="459874"/>
        </a:xfrm>
        <a:custGeom>
          <a:avLst/>
          <a:gdLst/>
          <a:ahLst/>
          <a:cxnLst/>
          <a:rect l="0" t="0" r="0" b="0"/>
          <a:pathLst>
            <a:path>
              <a:moveTo>
                <a:pt x="45720" y="0"/>
              </a:moveTo>
              <a:lnTo>
                <a:pt x="45720" y="459874"/>
              </a:lnTo>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653047-9964-45A0-A60C-F0B7CA227DF7}">
      <dsp:nvSpPr>
        <dsp:cNvPr id="0" name=""/>
        <dsp:cNvSpPr/>
      </dsp:nvSpPr>
      <dsp:spPr>
        <a:xfrm>
          <a:off x="1070756" y="1004875"/>
          <a:ext cx="1932615" cy="459874"/>
        </a:xfrm>
        <a:custGeom>
          <a:avLst/>
          <a:gdLst/>
          <a:ahLst/>
          <a:cxnLst/>
          <a:rect l="0" t="0" r="0" b="0"/>
          <a:pathLst>
            <a:path>
              <a:moveTo>
                <a:pt x="1932615" y="0"/>
              </a:moveTo>
              <a:lnTo>
                <a:pt x="1932615" y="313391"/>
              </a:lnTo>
              <a:lnTo>
                <a:pt x="0" y="313391"/>
              </a:lnTo>
              <a:lnTo>
                <a:pt x="0" y="459874"/>
              </a:lnTo>
            </a:path>
          </a:pathLst>
        </a:custGeom>
        <a:noFill/>
        <a:ln w="9525"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BDF1D7-FFA1-4D0F-B6CE-133DEDE283FD}">
      <dsp:nvSpPr>
        <dsp:cNvPr id="0" name=""/>
        <dsp:cNvSpPr/>
      </dsp:nvSpPr>
      <dsp:spPr>
        <a:xfrm>
          <a:off x="2212756" y="794"/>
          <a:ext cx="1581230" cy="1004081"/>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201284C3-CFA6-4F37-A0ED-C4D86A19043A}">
      <dsp:nvSpPr>
        <dsp:cNvPr id="0" name=""/>
        <dsp:cNvSpPr/>
      </dsp:nvSpPr>
      <dsp:spPr>
        <a:xfrm>
          <a:off x="2388448" y="167701"/>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Operant Conditioning</a:t>
          </a:r>
        </a:p>
      </dsp:txBody>
      <dsp:txXfrm>
        <a:off x="2417857" y="197110"/>
        <a:ext cx="1522412" cy="945263"/>
      </dsp:txXfrm>
    </dsp:sp>
    <dsp:sp modelId="{B40B0CB1-F3C4-4728-83D2-91DE1FAFEF8A}">
      <dsp:nvSpPr>
        <dsp:cNvPr id="0" name=""/>
        <dsp:cNvSpPr/>
      </dsp:nvSpPr>
      <dsp:spPr>
        <a:xfrm>
          <a:off x="280141" y="1464750"/>
          <a:ext cx="1581230" cy="1004081"/>
        </a:xfrm>
        <a:prstGeom prst="roundRect">
          <a:avLst>
            <a:gd name="adj" fmla="val 10000"/>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324016C5-64BB-41D8-9BE6-28318D91477E}">
      <dsp:nvSpPr>
        <dsp:cNvPr id="0" name=""/>
        <dsp:cNvSpPr/>
      </dsp:nvSpPr>
      <dsp:spPr>
        <a:xfrm>
          <a:off x="455833" y="1631657"/>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Positive Reinforcement</a:t>
          </a:r>
        </a:p>
      </dsp:txBody>
      <dsp:txXfrm>
        <a:off x="485242" y="1661066"/>
        <a:ext cx="1522412" cy="945263"/>
      </dsp:txXfrm>
    </dsp:sp>
    <dsp:sp modelId="{B23295F6-5477-4042-B94E-673A87E4F86C}">
      <dsp:nvSpPr>
        <dsp:cNvPr id="0" name=""/>
        <dsp:cNvSpPr/>
      </dsp:nvSpPr>
      <dsp:spPr>
        <a:xfrm>
          <a:off x="280141" y="2928705"/>
          <a:ext cx="1581230" cy="1004081"/>
        </a:xfrm>
        <a:prstGeom prst="roundRect">
          <a:avLst>
            <a:gd name="adj" fmla="val 1000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314798A7-EB93-49B6-8661-B3263A595F38}">
      <dsp:nvSpPr>
        <dsp:cNvPr id="0" name=""/>
        <dsp:cNvSpPr/>
      </dsp:nvSpPr>
      <dsp:spPr>
        <a:xfrm>
          <a:off x="455833" y="3095613"/>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Behaviors that are positively rewarded are strengthened</a:t>
          </a:r>
        </a:p>
      </dsp:txBody>
      <dsp:txXfrm>
        <a:off x="485242" y="3125022"/>
        <a:ext cx="1522412" cy="945263"/>
      </dsp:txXfrm>
    </dsp:sp>
    <dsp:sp modelId="{D4D312C9-35D6-453C-A2A5-0862C6ADBA29}">
      <dsp:nvSpPr>
        <dsp:cNvPr id="0" name=""/>
        <dsp:cNvSpPr/>
      </dsp:nvSpPr>
      <dsp:spPr>
        <a:xfrm>
          <a:off x="2212756" y="1464750"/>
          <a:ext cx="1581230" cy="1004081"/>
        </a:xfrm>
        <a:prstGeom prst="roundRect">
          <a:avLst>
            <a:gd name="adj" fmla="val 10000"/>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712076B1-2EE1-4611-AD1B-014DFE25BAE4}">
      <dsp:nvSpPr>
        <dsp:cNvPr id="0" name=""/>
        <dsp:cNvSpPr/>
      </dsp:nvSpPr>
      <dsp:spPr>
        <a:xfrm>
          <a:off x="2388448" y="1631657"/>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Negative Reinforcement</a:t>
          </a:r>
        </a:p>
      </dsp:txBody>
      <dsp:txXfrm>
        <a:off x="2417857" y="1661066"/>
        <a:ext cx="1522412" cy="945263"/>
      </dsp:txXfrm>
    </dsp:sp>
    <dsp:sp modelId="{A2D9A938-EA72-4EC1-92FC-698BD2822FFB}">
      <dsp:nvSpPr>
        <dsp:cNvPr id="0" name=""/>
        <dsp:cNvSpPr/>
      </dsp:nvSpPr>
      <dsp:spPr>
        <a:xfrm>
          <a:off x="2212756" y="2928705"/>
          <a:ext cx="1581230" cy="1004081"/>
        </a:xfrm>
        <a:prstGeom prst="roundRect">
          <a:avLst>
            <a:gd name="adj" fmla="val 1000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EF4A90CF-D96C-41B4-9B16-F7728D955700}">
      <dsp:nvSpPr>
        <dsp:cNvPr id="0" name=""/>
        <dsp:cNvSpPr/>
      </dsp:nvSpPr>
      <dsp:spPr>
        <a:xfrm>
          <a:off x="2388448" y="3095613"/>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Behaviors that remove an adverse stimulus are strengthened</a:t>
          </a:r>
        </a:p>
      </dsp:txBody>
      <dsp:txXfrm>
        <a:off x="2417857" y="3125022"/>
        <a:ext cx="1522412" cy="945263"/>
      </dsp:txXfrm>
    </dsp:sp>
    <dsp:sp modelId="{F6DB4A34-447F-45D4-A2DF-C020CF92953E}">
      <dsp:nvSpPr>
        <dsp:cNvPr id="0" name=""/>
        <dsp:cNvSpPr/>
      </dsp:nvSpPr>
      <dsp:spPr>
        <a:xfrm>
          <a:off x="4145371" y="1464750"/>
          <a:ext cx="1581230" cy="1004081"/>
        </a:xfrm>
        <a:prstGeom prst="roundRect">
          <a:avLst>
            <a:gd name="adj" fmla="val 10000"/>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6CC407CC-9240-4F23-AEB0-DEDAE556993C}">
      <dsp:nvSpPr>
        <dsp:cNvPr id="0" name=""/>
        <dsp:cNvSpPr/>
      </dsp:nvSpPr>
      <dsp:spPr>
        <a:xfrm>
          <a:off x="4321063" y="1631657"/>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Punishment</a:t>
          </a:r>
        </a:p>
      </dsp:txBody>
      <dsp:txXfrm>
        <a:off x="4350472" y="1661066"/>
        <a:ext cx="1522412" cy="945263"/>
      </dsp:txXfrm>
    </dsp:sp>
    <dsp:sp modelId="{5A93F494-7548-4FD3-BE02-0C6A6BE40951}">
      <dsp:nvSpPr>
        <dsp:cNvPr id="0" name=""/>
        <dsp:cNvSpPr/>
      </dsp:nvSpPr>
      <dsp:spPr>
        <a:xfrm>
          <a:off x="4145371" y="2928705"/>
          <a:ext cx="1581230" cy="1004081"/>
        </a:xfrm>
        <a:prstGeom prst="roundRect">
          <a:avLst>
            <a:gd name="adj" fmla="val 1000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0B40EBF8-155E-4997-9762-2FAC40FF0898}">
      <dsp:nvSpPr>
        <dsp:cNvPr id="0" name=""/>
        <dsp:cNvSpPr/>
      </dsp:nvSpPr>
      <dsp:spPr>
        <a:xfrm>
          <a:off x="4321063" y="3095613"/>
          <a:ext cx="1581230" cy="1004081"/>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Behaviors that introduce an adverse stimulus are weakened</a:t>
          </a:r>
        </a:p>
      </dsp:txBody>
      <dsp:txXfrm>
        <a:off x="4350472" y="3125022"/>
        <a:ext cx="1522412" cy="9452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8D0F1-99C8-4EBF-BDB8-C59ADF4B59AD}">
      <dsp:nvSpPr>
        <dsp:cNvPr id="0" name=""/>
        <dsp:cNvSpPr/>
      </dsp:nvSpPr>
      <dsp:spPr>
        <a:xfrm>
          <a:off x="0" y="2034"/>
          <a:ext cx="5728344" cy="103135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22162F-EB9C-4C26-8DBE-4B77471DB6A0}">
      <dsp:nvSpPr>
        <dsp:cNvPr id="0" name=""/>
        <dsp:cNvSpPr/>
      </dsp:nvSpPr>
      <dsp:spPr>
        <a:xfrm>
          <a:off x="311983" y="234089"/>
          <a:ext cx="567243" cy="5672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3C5157B-7EFD-4092-87DE-9314C99C6848}">
      <dsp:nvSpPr>
        <dsp:cNvPr id="0" name=""/>
        <dsp:cNvSpPr/>
      </dsp:nvSpPr>
      <dsp:spPr>
        <a:xfrm>
          <a:off x="1191211" y="2034"/>
          <a:ext cx="4537132" cy="10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51" tIns="109151" rIns="109151" bIns="109151" numCol="1" spcCol="1270" anchor="ctr" anchorCtr="0">
          <a:noAutofit/>
        </a:bodyPr>
        <a:lstStyle/>
        <a:p>
          <a:pPr marL="0" lvl="0" indent="0" algn="l" defTabSz="844550">
            <a:lnSpc>
              <a:spcPct val="90000"/>
            </a:lnSpc>
            <a:spcBef>
              <a:spcPct val="0"/>
            </a:spcBef>
            <a:spcAft>
              <a:spcPct val="35000"/>
            </a:spcAft>
            <a:buNone/>
          </a:pPr>
          <a:r>
            <a:rPr lang="en-US" sz="1900" kern="1200" dirty="0"/>
            <a:t>Well almost, but not quite</a:t>
          </a:r>
        </a:p>
      </dsp:txBody>
      <dsp:txXfrm>
        <a:off x="1191211" y="2034"/>
        <a:ext cx="4537132" cy="1031351"/>
      </dsp:txXfrm>
    </dsp:sp>
    <dsp:sp modelId="{A6665DBA-CBB3-49BE-BFFD-8831305E77C9}">
      <dsp:nvSpPr>
        <dsp:cNvPr id="0" name=""/>
        <dsp:cNvSpPr/>
      </dsp:nvSpPr>
      <dsp:spPr>
        <a:xfrm>
          <a:off x="0" y="1291224"/>
          <a:ext cx="5728344" cy="103135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4EA0A-5973-4C5C-8A80-241CCC43CEDB}">
      <dsp:nvSpPr>
        <dsp:cNvPr id="0" name=""/>
        <dsp:cNvSpPr/>
      </dsp:nvSpPr>
      <dsp:spPr>
        <a:xfrm>
          <a:off x="311983" y="1523278"/>
          <a:ext cx="567243" cy="5672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01ECE6-44C3-4E35-8080-DEEE486F6DEE}">
      <dsp:nvSpPr>
        <dsp:cNvPr id="0" name=""/>
        <dsp:cNvSpPr/>
      </dsp:nvSpPr>
      <dsp:spPr>
        <a:xfrm>
          <a:off x="1191211" y="1291224"/>
          <a:ext cx="4537132" cy="10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51" tIns="109151" rIns="109151" bIns="109151" numCol="1" spcCol="1270" anchor="ctr" anchorCtr="0">
          <a:noAutofit/>
        </a:bodyPr>
        <a:lstStyle/>
        <a:p>
          <a:pPr marL="0" lvl="0" indent="0" algn="l" defTabSz="844550">
            <a:lnSpc>
              <a:spcPct val="90000"/>
            </a:lnSpc>
            <a:spcBef>
              <a:spcPct val="0"/>
            </a:spcBef>
            <a:spcAft>
              <a:spcPct val="35000"/>
            </a:spcAft>
            <a:buNone/>
          </a:pPr>
          <a:r>
            <a:rPr lang="en-US" sz="1900" kern="1200"/>
            <a:t>Dogs live in the real world where they have sensory perceptions of their environment</a:t>
          </a:r>
        </a:p>
      </dsp:txBody>
      <dsp:txXfrm>
        <a:off x="1191211" y="1291224"/>
        <a:ext cx="4537132" cy="1031351"/>
      </dsp:txXfrm>
    </dsp:sp>
    <dsp:sp modelId="{AF7FE4A9-0472-4507-AF89-9AA6CCF1EC68}">
      <dsp:nvSpPr>
        <dsp:cNvPr id="0" name=""/>
        <dsp:cNvSpPr/>
      </dsp:nvSpPr>
      <dsp:spPr>
        <a:xfrm>
          <a:off x="0" y="2580413"/>
          <a:ext cx="5728344" cy="103135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0A369-9EB0-427D-8445-9774BC15D3F6}">
      <dsp:nvSpPr>
        <dsp:cNvPr id="0" name=""/>
        <dsp:cNvSpPr/>
      </dsp:nvSpPr>
      <dsp:spPr>
        <a:xfrm>
          <a:off x="311983" y="2812468"/>
          <a:ext cx="567243" cy="5672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FEDF0C-607C-4BC3-8FD0-1213F029E0AB}">
      <dsp:nvSpPr>
        <dsp:cNvPr id="0" name=""/>
        <dsp:cNvSpPr/>
      </dsp:nvSpPr>
      <dsp:spPr>
        <a:xfrm>
          <a:off x="1191211" y="2580413"/>
          <a:ext cx="4537132" cy="10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51" tIns="109151" rIns="109151" bIns="109151" numCol="1" spcCol="1270" anchor="ctr" anchorCtr="0">
          <a:noAutofit/>
        </a:bodyPr>
        <a:lstStyle/>
        <a:p>
          <a:pPr marL="0" lvl="0" indent="0" algn="l" defTabSz="844550">
            <a:lnSpc>
              <a:spcPct val="90000"/>
            </a:lnSpc>
            <a:spcBef>
              <a:spcPct val="0"/>
            </a:spcBef>
            <a:spcAft>
              <a:spcPct val="35000"/>
            </a:spcAft>
            <a:buNone/>
          </a:pPr>
          <a:r>
            <a:rPr lang="en-US" sz="1900" kern="1200"/>
            <a:t>The agent lives in a stimulated, virtual world</a:t>
          </a:r>
        </a:p>
      </dsp:txBody>
      <dsp:txXfrm>
        <a:off x="1191211" y="2580413"/>
        <a:ext cx="4537132" cy="1031351"/>
      </dsp:txXfrm>
    </dsp:sp>
    <dsp:sp modelId="{BC4A271B-2C74-48EF-9409-EC635B410322}">
      <dsp:nvSpPr>
        <dsp:cNvPr id="0" name=""/>
        <dsp:cNvSpPr/>
      </dsp:nvSpPr>
      <dsp:spPr>
        <a:xfrm>
          <a:off x="0" y="3869603"/>
          <a:ext cx="5728344" cy="103135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05F7B-B239-4673-AACD-C0C2D6CBE61F}">
      <dsp:nvSpPr>
        <dsp:cNvPr id="0" name=""/>
        <dsp:cNvSpPr/>
      </dsp:nvSpPr>
      <dsp:spPr>
        <a:xfrm>
          <a:off x="311983" y="4101657"/>
          <a:ext cx="567243" cy="5672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9B4BA0A-B59E-4D3D-AD99-C3C5C29A3E9D}">
      <dsp:nvSpPr>
        <dsp:cNvPr id="0" name=""/>
        <dsp:cNvSpPr/>
      </dsp:nvSpPr>
      <dsp:spPr>
        <a:xfrm>
          <a:off x="1191211" y="3869603"/>
          <a:ext cx="4537132" cy="103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151" tIns="109151" rIns="109151" bIns="109151" numCol="1" spcCol="1270" anchor="ctr" anchorCtr="0">
          <a:noAutofit/>
        </a:bodyPr>
        <a:lstStyle/>
        <a:p>
          <a:pPr marL="0" lvl="0" indent="0" algn="l" defTabSz="844550">
            <a:lnSpc>
              <a:spcPct val="90000"/>
            </a:lnSpc>
            <a:spcBef>
              <a:spcPct val="0"/>
            </a:spcBef>
            <a:spcAft>
              <a:spcPct val="35000"/>
            </a:spcAft>
            <a:buNone/>
          </a:pPr>
          <a:r>
            <a:rPr lang="en-US" sz="1900" kern="1200"/>
            <a:t>The agent must perceive its world by looking at the pixels on the screen</a:t>
          </a:r>
        </a:p>
      </dsp:txBody>
      <dsp:txXfrm>
        <a:off x="1191211" y="3869603"/>
        <a:ext cx="4537132" cy="10313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2157E-61DB-47CD-9A4A-681F37BE7468}">
      <dsp:nvSpPr>
        <dsp:cNvPr id="0" name=""/>
        <dsp:cNvSpPr/>
      </dsp:nvSpPr>
      <dsp:spPr>
        <a:xfrm>
          <a:off x="1288" y="8007"/>
          <a:ext cx="4521910" cy="2871412"/>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FEB50F7F-E15B-4590-B20C-C04A9CB0C50C}">
      <dsp:nvSpPr>
        <dsp:cNvPr id="0" name=""/>
        <dsp:cNvSpPr/>
      </dsp:nvSpPr>
      <dsp:spPr>
        <a:xfrm>
          <a:off x="503722"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Future reward is the key assumption here. As sometimes simply moving to the left will not get the agent’s space ship any reward (immediately)</a:t>
          </a:r>
          <a:endParaRPr lang="en-US" sz="2300" kern="1200" dirty="0"/>
        </a:p>
      </dsp:txBody>
      <dsp:txXfrm>
        <a:off x="587823" y="569421"/>
        <a:ext cx="4353708" cy="2703210"/>
      </dsp:txXfrm>
    </dsp:sp>
    <dsp:sp modelId="{F8DB619C-0659-41AD-8F41-70F679447DC0}">
      <dsp:nvSpPr>
        <dsp:cNvPr id="0" name=""/>
        <dsp:cNvSpPr/>
      </dsp:nvSpPr>
      <dsp:spPr>
        <a:xfrm>
          <a:off x="5528067" y="8007"/>
          <a:ext cx="4521910" cy="2871412"/>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68AB71BE-59EA-4DB4-BC61-1785564AE818}">
      <dsp:nvSpPr>
        <dsp:cNvPr id="0" name=""/>
        <dsp:cNvSpPr/>
      </dsp:nvSpPr>
      <dsp:spPr>
        <a:xfrm>
          <a:off x="6030501"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 same can be seen with the dog. Only returning the stick to the trainer will get the actual reward. But the dog knows it has to take steps towards the stick, pick it up and return it to the trainer</a:t>
          </a:r>
          <a:endParaRPr lang="en-US" sz="2300" kern="1200" dirty="0"/>
        </a:p>
      </dsp:txBody>
      <dsp:txXfrm>
        <a:off x="6114602" y="569421"/>
        <a:ext cx="4353708" cy="27032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418DA-09F9-49CB-9BB4-756419138639}">
      <dsp:nvSpPr>
        <dsp:cNvPr id="0" name=""/>
        <dsp:cNvSpPr/>
      </dsp:nvSpPr>
      <dsp:spPr>
        <a:xfrm>
          <a:off x="0" y="410"/>
          <a:ext cx="10553700" cy="0"/>
        </a:xfrm>
        <a:prstGeom prst="line">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BD1FF7E-4D1F-4AB9-A6DB-446541C4A78B}">
      <dsp:nvSpPr>
        <dsp:cNvPr id="0" name=""/>
        <dsp:cNvSpPr/>
      </dsp:nvSpPr>
      <dsp:spPr>
        <a:xfrm>
          <a:off x="0" y="410"/>
          <a:ext cx="10553700" cy="67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But wait a second, the agent has to learn every single Q(s,a) value to get a flawless game? </a:t>
          </a:r>
        </a:p>
        <a:p>
          <a:pPr marL="0" lvl="0" indent="0" algn="l" defTabSz="577850">
            <a:lnSpc>
              <a:spcPct val="90000"/>
            </a:lnSpc>
            <a:spcBef>
              <a:spcPct val="0"/>
            </a:spcBef>
            <a:spcAft>
              <a:spcPct val="35000"/>
            </a:spcAft>
            <a:buNone/>
          </a:pPr>
          <a:r>
            <a:rPr lang="en-US" sz="1300" kern="1200"/>
            <a:t>That would take years!</a:t>
          </a:r>
          <a:endParaRPr lang="en-US" sz="1300" kern="1200" dirty="0"/>
        </a:p>
      </dsp:txBody>
      <dsp:txXfrm>
        <a:off x="0" y="410"/>
        <a:ext cx="10553700" cy="672783"/>
      </dsp:txXfrm>
    </dsp:sp>
    <dsp:sp modelId="{D03467F2-1BBC-4F84-AC37-4ACA3E65D20D}">
      <dsp:nvSpPr>
        <dsp:cNvPr id="0" name=""/>
        <dsp:cNvSpPr/>
      </dsp:nvSpPr>
      <dsp:spPr>
        <a:xfrm>
          <a:off x="0" y="673194"/>
          <a:ext cx="10553700" cy="0"/>
        </a:xfrm>
        <a:prstGeom prst="line">
          <a:avLst/>
        </a:prstGeom>
        <a:blipFill rotWithShape="1">
          <a:blip xmlns:r="http://schemas.openxmlformats.org/officeDocument/2006/relationships" r:embed="rId1">
            <a:duotone>
              <a:schemeClr val="accent5">
                <a:hueOff val="5199046"/>
                <a:satOff val="-142"/>
                <a:lumOff val="-785"/>
                <a:alphaOff val="0"/>
                <a:tint val="98000"/>
                <a:lumMod val="102000"/>
              </a:schemeClr>
              <a:schemeClr val="accent5">
                <a:hueOff val="5199046"/>
                <a:satOff val="-142"/>
                <a:lumOff val="-785"/>
                <a:alphaOff val="0"/>
                <a:shade val="98000"/>
                <a:lumMod val="98000"/>
              </a:schemeClr>
            </a:duotone>
          </a:blip>
          <a:tile tx="0" ty="0" sx="100000" sy="100000" flip="none" algn="tl"/>
        </a:blipFill>
        <a:ln w="9525" cap="rnd" cmpd="sng" algn="ctr">
          <a:solidFill>
            <a:schemeClr val="accent5">
              <a:hueOff val="5199046"/>
              <a:satOff val="-142"/>
              <a:lumOff val="-785"/>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6996DAC-437E-480E-BC38-E0E117842B7B}">
      <dsp:nvSpPr>
        <dsp:cNvPr id="0" name=""/>
        <dsp:cNvSpPr/>
      </dsp:nvSpPr>
      <dsp:spPr>
        <a:xfrm>
          <a:off x="0" y="673194"/>
          <a:ext cx="10553700" cy="67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If you have ever played space invaders, you know that it does take years to finally play a flawless game. </a:t>
          </a:r>
        </a:p>
        <a:p>
          <a:pPr marL="0" lvl="0" indent="0" algn="l" defTabSz="577850">
            <a:lnSpc>
              <a:spcPct val="90000"/>
            </a:lnSpc>
            <a:spcBef>
              <a:spcPct val="0"/>
            </a:spcBef>
            <a:spcAft>
              <a:spcPct val="35000"/>
            </a:spcAft>
            <a:buNone/>
          </a:pPr>
          <a:r>
            <a:rPr lang="en-US" sz="1300" kern="1200"/>
            <a:t>Even Fry in Futurama (from the first slide) took years of playing space invaders to beat the invaders from space.</a:t>
          </a:r>
          <a:endParaRPr lang="en-US" sz="1300" kern="1200" dirty="0"/>
        </a:p>
      </dsp:txBody>
      <dsp:txXfrm>
        <a:off x="0" y="673194"/>
        <a:ext cx="10553700" cy="672783"/>
      </dsp:txXfrm>
    </dsp:sp>
    <dsp:sp modelId="{6F68C291-66E6-47E9-8414-7455921853D6}">
      <dsp:nvSpPr>
        <dsp:cNvPr id="0" name=""/>
        <dsp:cNvSpPr/>
      </dsp:nvSpPr>
      <dsp:spPr>
        <a:xfrm>
          <a:off x="0" y="1345978"/>
          <a:ext cx="10553700" cy="0"/>
        </a:xfrm>
        <a:prstGeom prst="line">
          <a:avLst/>
        </a:prstGeom>
        <a:blipFill rotWithShape="1">
          <a:blip xmlns:r="http://schemas.openxmlformats.org/officeDocument/2006/relationships" r:embed="rId1">
            <a:duotone>
              <a:schemeClr val="accent5">
                <a:hueOff val="10398092"/>
                <a:satOff val="-284"/>
                <a:lumOff val="-1569"/>
                <a:alphaOff val="0"/>
                <a:tint val="98000"/>
                <a:lumMod val="102000"/>
              </a:schemeClr>
              <a:schemeClr val="accent5">
                <a:hueOff val="10398092"/>
                <a:satOff val="-284"/>
                <a:lumOff val="-1569"/>
                <a:alphaOff val="0"/>
                <a:shade val="98000"/>
                <a:lumMod val="98000"/>
              </a:schemeClr>
            </a:duotone>
          </a:blip>
          <a:tile tx="0" ty="0" sx="100000" sy="100000" flip="none" algn="tl"/>
        </a:blipFill>
        <a:ln w="9525" cap="rnd" cmpd="sng" algn="ctr">
          <a:solidFill>
            <a:schemeClr val="accent5">
              <a:hueOff val="10398092"/>
              <a:satOff val="-284"/>
              <a:lumOff val="-156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E0626EA-6D98-41AC-BB63-5167C437B905}">
      <dsp:nvSpPr>
        <dsp:cNvPr id="0" name=""/>
        <dsp:cNvSpPr/>
      </dsp:nvSpPr>
      <dsp:spPr>
        <a:xfrm>
          <a:off x="0" y="1345978"/>
          <a:ext cx="10553700" cy="67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There’s also Trillion of states in a game like Space Invaders. </a:t>
          </a:r>
        </a:p>
        <a:p>
          <a:pPr marL="0" lvl="0" indent="0" algn="l" defTabSz="577850">
            <a:lnSpc>
              <a:spcPct val="90000"/>
            </a:lnSpc>
            <a:spcBef>
              <a:spcPct val="0"/>
            </a:spcBef>
            <a:spcAft>
              <a:spcPct val="35000"/>
            </a:spcAft>
            <a:buNone/>
          </a:pPr>
          <a:r>
            <a:rPr lang="en-US" sz="1300" kern="1200"/>
            <a:t>How could DeepMind possibly learn and store values for each state and the four actions that could take place in each state</a:t>
          </a:r>
          <a:endParaRPr lang="en-US" sz="1300" kern="1200" dirty="0"/>
        </a:p>
      </dsp:txBody>
      <dsp:txXfrm>
        <a:off x="0" y="1345978"/>
        <a:ext cx="10553700" cy="672783"/>
      </dsp:txXfrm>
    </dsp:sp>
    <dsp:sp modelId="{3735481B-B299-46DF-94B7-7BB7A45D4F8C}">
      <dsp:nvSpPr>
        <dsp:cNvPr id="0" name=""/>
        <dsp:cNvSpPr/>
      </dsp:nvSpPr>
      <dsp:spPr>
        <a:xfrm>
          <a:off x="0" y="2018762"/>
          <a:ext cx="10553700" cy="0"/>
        </a:xfrm>
        <a:prstGeom prst="line">
          <a:avLst/>
        </a:prstGeom>
        <a:blipFill rotWithShape="1">
          <a:blip xmlns:r="http://schemas.openxmlformats.org/officeDocument/2006/relationships" r:embed="rId1">
            <a:duotone>
              <a:schemeClr val="accent5">
                <a:hueOff val="15597138"/>
                <a:satOff val="-426"/>
                <a:lumOff val="-2354"/>
                <a:alphaOff val="0"/>
                <a:tint val="98000"/>
                <a:lumMod val="102000"/>
              </a:schemeClr>
              <a:schemeClr val="accent5">
                <a:hueOff val="15597138"/>
                <a:satOff val="-426"/>
                <a:lumOff val="-2354"/>
                <a:alphaOff val="0"/>
                <a:shade val="98000"/>
                <a:lumMod val="98000"/>
              </a:schemeClr>
            </a:duotone>
          </a:blip>
          <a:tile tx="0" ty="0" sx="100000" sy="100000" flip="none" algn="tl"/>
        </a:blipFill>
        <a:ln w="9525" cap="rnd" cmpd="sng" algn="ctr">
          <a:solidFill>
            <a:schemeClr val="accent5">
              <a:hueOff val="15597138"/>
              <a:satOff val="-426"/>
              <a:lumOff val="-235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1CE7E2F-B557-4DD1-B876-2A337A2F523D}">
      <dsp:nvSpPr>
        <dsp:cNvPr id="0" name=""/>
        <dsp:cNvSpPr/>
      </dsp:nvSpPr>
      <dsp:spPr>
        <a:xfrm>
          <a:off x="0" y="2018762"/>
          <a:ext cx="10553700" cy="67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DeepMind uses a neural network to approximate Q functions to approximate the action-value cube</a:t>
          </a:r>
        </a:p>
      </dsp:txBody>
      <dsp:txXfrm>
        <a:off x="0" y="2018762"/>
        <a:ext cx="10553700" cy="672783"/>
      </dsp:txXfrm>
    </dsp:sp>
    <dsp:sp modelId="{4C1C74FC-2F9C-4B59-84EA-A904A1F7E8E7}">
      <dsp:nvSpPr>
        <dsp:cNvPr id="0" name=""/>
        <dsp:cNvSpPr/>
      </dsp:nvSpPr>
      <dsp:spPr>
        <a:xfrm>
          <a:off x="0" y="2691546"/>
          <a:ext cx="10553700" cy="0"/>
        </a:xfrm>
        <a:prstGeom prst="line">
          <a:avLst/>
        </a:prstGeom>
        <a:blipFill rotWithShape="1">
          <a:blip xmlns:r="http://schemas.openxmlformats.org/officeDocument/2006/relationships" r:embed="rId1">
            <a:duotone>
              <a:schemeClr val="accent5">
                <a:hueOff val="20796183"/>
                <a:satOff val="-568"/>
                <a:lumOff val="-3138"/>
                <a:alphaOff val="0"/>
                <a:tint val="98000"/>
                <a:lumMod val="102000"/>
              </a:schemeClr>
              <a:schemeClr val="accent5">
                <a:hueOff val="20796183"/>
                <a:satOff val="-568"/>
                <a:lumOff val="-3138"/>
                <a:alphaOff val="0"/>
                <a:shade val="98000"/>
                <a:lumMod val="98000"/>
              </a:schemeClr>
            </a:duotone>
          </a:blip>
          <a:tile tx="0" ty="0" sx="100000" sy="100000" flip="none" algn="tl"/>
        </a:blipFill>
        <a:ln w="9525" cap="rnd" cmpd="sng" algn="ctr">
          <a:solidFill>
            <a:schemeClr val="accent5">
              <a:hueOff val="20796183"/>
              <a:satOff val="-568"/>
              <a:lumOff val="-313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7455E40-34D3-4D9D-B6EF-58FFBD1DF7A8}">
      <dsp:nvSpPr>
        <dsp:cNvPr id="0" name=""/>
        <dsp:cNvSpPr/>
      </dsp:nvSpPr>
      <dsp:spPr>
        <a:xfrm>
          <a:off x="0" y="2691546"/>
          <a:ext cx="10553700" cy="672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At the same time you can train the q-function with experience from playing Space Invaders</a:t>
          </a:r>
        </a:p>
      </dsp:txBody>
      <dsp:txXfrm>
        <a:off x="0" y="2691546"/>
        <a:ext cx="10553700" cy="6727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0127C-D9F7-4B70-B550-74B7309AA83E}">
      <dsp:nvSpPr>
        <dsp:cNvPr id="0" name=""/>
        <dsp:cNvSpPr/>
      </dsp:nvSpPr>
      <dsp:spPr>
        <a:xfrm>
          <a:off x="4572" y="37802"/>
          <a:ext cx="647472" cy="6474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9A922E-8ADB-4A3A-9923-9C3CE2B1549E}">
      <dsp:nvSpPr>
        <dsp:cNvPr id="0" name=""/>
        <dsp:cNvSpPr/>
      </dsp:nvSpPr>
      <dsp:spPr>
        <a:xfrm>
          <a:off x="4572" y="824389"/>
          <a:ext cx="1849921" cy="15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Creating an AI that can exhibit intelligent behavior equivalent to that of a human has been a long standing goal in the field </a:t>
          </a:r>
        </a:p>
      </dsp:txBody>
      <dsp:txXfrm>
        <a:off x="4572" y="824389"/>
        <a:ext cx="1849921" cy="1526185"/>
      </dsp:txXfrm>
    </dsp:sp>
    <dsp:sp modelId="{3A7F4D4B-A9E1-41E5-8B6E-3FD3288F0884}">
      <dsp:nvSpPr>
        <dsp:cNvPr id="0" name=""/>
        <dsp:cNvSpPr/>
      </dsp:nvSpPr>
      <dsp:spPr>
        <a:xfrm>
          <a:off x="4572" y="2415279"/>
          <a:ext cx="1849921" cy="857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As tested by the Turing Test</a:t>
          </a:r>
        </a:p>
      </dsp:txBody>
      <dsp:txXfrm>
        <a:off x="4572" y="2415279"/>
        <a:ext cx="1849921" cy="857733"/>
      </dsp:txXfrm>
    </dsp:sp>
    <dsp:sp modelId="{6209F83B-0A61-4CAC-85F5-C0BA48CE3A19}">
      <dsp:nvSpPr>
        <dsp:cNvPr id="0" name=""/>
        <dsp:cNvSpPr/>
      </dsp:nvSpPr>
      <dsp:spPr>
        <a:xfrm>
          <a:off x="2178230" y="37802"/>
          <a:ext cx="647472" cy="647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1971B1-A134-4CE4-800A-ECBF6577A6A3}">
      <dsp:nvSpPr>
        <dsp:cNvPr id="0" name=""/>
        <dsp:cNvSpPr/>
      </dsp:nvSpPr>
      <dsp:spPr>
        <a:xfrm>
          <a:off x="2178230" y="824389"/>
          <a:ext cx="1849921" cy="15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DeepMind was initially so impressive because it had the ability to teach itself how to play Space Invaders</a:t>
          </a:r>
        </a:p>
      </dsp:txBody>
      <dsp:txXfrm>
        <a:off x="2178230" y="824389"/>
        <a:ext cx="1849921" cy="1526185"/>
      </dsp:txXfrm>
    </dsp:sp>
    <dsp:sp modelId="{F06A83BD-676A-4CDE-A650-D490AD434A22}">
      <dsp:nvSpPr>
        <dsp:cNvPr id="0" name=""/>
        <dsp:cNvSpPr/>
      </dsp:nvSpPr>
      <dsp:spPr>
        <a:xfrm>
          <a:off x="2178230" y="2415279"/>
          <a:ext cx="1849921" cy="857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It was able to do this using behaviorist approaches</a:t>
          </a:r>
        </a:p>
      </dsp:txBody>
      <dsp:txXfrm>
        <a:off x="2178230" y="2415279"/>
        <a:ext cx="1849921" cy="857733"/>
      </dsp:txXfrm>
    </dsp:sp>
    <dsp:sp modelId="{53C19F55-5614-4987-9392-306C6954D43F}">
      <dsp:nvSpPr>
        <dsp:cNvPr id="0" name=""/>
        <dsp:cNvSpPr/>
      </dsp:nvSpPr>
      <dsp:spPr>
        <a:xfrm>
          <a:off x="4351889" y="37802"/>
          <a:ext cx="647472" cy="647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6D729C5-C3F1-4C41-B19F-30E6B1B29620}">
      <dsp:nvSpPr>
        <dsp:cNvPr id="0" name=""/>
        <dsp:cNvSpPr/>
      </dsp:nvSpPr>
      <dsp:spPr>
        <a:xfrm>
          <a:off x="4351889" y="824389"/>
          <a:ext cx="1849921" cy="15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Other programs that have been successful using reinforcement learning are AlphaGo and Alpha Zero</a:t>
          </a:r>
        </a:p>
      </dsp:txBody>
      <dsp:txXfrm>
        <a:off x="4351889" y="824389"/>
        <a:ext cx="1849921" cy="1526185"/>
      </dsp:txXfrm>
    </dsp:sp>
    <dsp:sp modelId="{B05B0132-E27E-4F3D-8514-53D9F0737A41}">
      <dsp:nvSpPr>
        <dsp:cNvPr id="0" name=""/>
        <dsp:cNvSpPr/>
      </dsp:nvSpPr>
      <dsp:spPr>
        <a:xfrm>
          <a:off x="4351889" y="2415279"/>
          <a:ext cx="1849921" cy="857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AlphaGo beat the world champion in Go and </a:t>
          </a:r>
          <a:r>
            <a:rPr lang="en-US" sz="1100" kern="1200" dirty="0" err="1"/>
            <a:t>AlphaZero</a:t>
          </a:r>
          <a:r>
            <a:rPr lang="en-US" sz="1100" kern="1200" dirty="0"/>
            <a:t> can play chess, shogi and Go</a:t>
          </a:r>
        </a:p>
      </dsp:txBody>
      <dsp:txXfrm>
        <a:off x="4351889" y="2415279"/>
        <a:ext cx="1849921" cy="857733"/>
      </dsp:txXfrm>
    </dsp:sp>
    <dsp:sp modelId="{02F09EDF-7EEB-42F4-AB07-898DAFD8835E}">
      <dsp:nvSpPr>
        <dsp:cNvPr id="0" name=""/>
        <dsp:cNvSpPr/>
      </dsp:nvSpPr>
      <dsp:spPr>
        <a:xfrm>
          <a:off x="6525547" y="37802"/>
          <a:ext cx="647472" cy="6474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DACF4D5-D01A-4663-A059-1C30018A2C92}">
      <dsp:nvSpPr>
        <dsp:cNvPr id="0" name=""/>
        <dsp:cNvSpPr/>
      </dsp:nvSpPr>
      <dsp:spPr>
        <a:xfrm>
          <a:off x="6525547" y="824389"/>
          <a:ext cx="1849921" cy="15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Do reinforcement learning agents demonstrate true artificial intelligence? </a:t>
          </a:r>
        </a:p>
      </dsp:txBody>
      <dsp:txXfrm>
        <a:off x="6525547" y="824389"/>
        <a:ext cx="1849921" cy="1526185"/>
      </dsp:txXfrm>
    </dsp:sp>
    <dsp:sp modelId="{D85D0D8B-BFCD-4CFE-A368-845CA4A51FE2}">
      <dsp:nvSpPr>
        <dsp:cNvPr id="0" name=""/>
        <dsp:cNvSpPr/>
      </dsp:nvSpPr>
      <dsp:spPr>
        <a:xfrm>
          <a:off x="6525547" y="2415279"/>
          <a:ext cx="1849921" cy="857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It was able to learn (intelligence) by itself (artificial)!</a:t>
          </a:r>
        </a:p>
      </dsp:txBody>
      <dsp:txXfrm>
        <a:off x="6525547" y="2415279"/>
        <a:ext cx="1849921" cy="857733"/>
      </dsp:txXfrm>
    </dsp:sp>
    <dsp:sp modelId="{EBCBF8C7-0C42-4280-A5B5-A69C5AA4C90F}">
      <dsp:nvSpPr>
        <dsp:cNvPr id="0" name=""/>
        <dsp:cNvSpPr/>
      </dsp:nvSpPr>
      <dsp:spPr>
        <a:xfrm>
          <a:off x="8699205" y="37802"/>
          <a:ext cx="647472" cy="6474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82B68A-5C0D-4DB5-80E9-762916098EFD}">
      <dsp:nvSpPr>
        <dsp:cNvPr id="0" name=""/>
        <dsp:cNvSpPr/>
      </dsp:nvSpPr>
      <dsp:spPr>
        <a:xfrm>
          <a:off x="8699205" y="824389"/>
          <a:ext cx="1849921" cy="1526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However Reinforcement Learning researchers acknowledge that the agent has no true awareness of what it is actually doing</a:t>
          </a:r>
        </a:p>
      </dsp:txBody>
      <dsp:txXfrm>
        <a:off x="8699205" y="824389"/>
        <a:ext cx="1849921" cy="1526185"/>
      </dsp:txXfrm>
    </dsp:sp>
    <dsp:sp modelId="{773D0B5C-5467-4058-8E16-6D0153A40F98}">
      <dsp:nvSpPr>
        <dsp:cNvPr id="0" name=""/>
        <dsp:cNvSpPr/>
      </dsp:nvSpPr>
      <dsp:spPr>
        <a:xfrm>
          <a:off x="8699205" y="2415279"/>
          <a:ext cx="1849921" cy="857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And the agent has limitations to the specific constraints that it was given (they have little autonomy)</a:t>
          </a:r>
        </a:p>
      </dsp:txBody>
      <dsp:txXfrm>
        <a:off x="8699205" y="2415279"/>
        <a:ext cx="1849921" cy="8577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7BB85-4F3E-42E8-B514-938C38C354A9}" type="datetimeFigureOut">
              <a:rPr lang="en-US" smtClean="0"/>
              <a:t>2/20/2020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62BC9-5CAC-483C-A1D6-7C675A837ED1}" type="slidenum">
              <a:rPr lang="en-US" smtClean="0"/>
              <a:t>‹#›</a:t>
            </a:fld>
            <a:endParaRPr lang="en-US"/>
          </a:p>
        </p:txBody>
      </p:sp>
    </p:spTree>
    <p:extLst>
      <p:ext uri="{BB962C8B-B14F-4D97-AF65-F5344CB8AC3E}">
        <p14:creationId xmlns:p14="http://schemas.microsoft.com/office/powerpoint/2010/main" val="45021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my slide deck! Please read the slides in presentation mode to be able to view the videos. </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E7A62BC9-5CAC-483C-A1D6-7C675A837ED1}" type="slidenum">
              <a:rPr lang="en-US" smtClean="0"/>
              <a:t>1</a:t>
            </a:fld>
            <a:endParaRPr lang="en-US"/>
          </a:p>
        </p:txBody>
      </p:sp>
    </p:spTree>
    <p:extLst>
      <p:ext uri="{BB962C8B-B14F-4D97-AF65-F5344CB8AC3E}">
        <p14:creationId xmlns:p14="http://schemas.microsoft.com/office/powerpoint/2010/main" val="173356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https://gph.is/1dujiqi</a:t>
            </a:r>
          </a:p>
        </p:txBody>
      </p:sp>
      <p:sp>
        <p:nvSpPr>
          <p:cNvPr id="4" name="Slide Number Placeholder 3"/>
          <p:cNvSpPr>
            <a:spLocks noGrp="1"/>
          </p:cNvSpPr>
          <p:nvPr>
            <p:ph type="sldNum" sz="quarter" idx="5"/>
          </p:nvPr>
        </p:nvSpPr>
        <p:spPr/>
        <p:txBody>
          <a:bodyPr/>
          <a:lstStyle/>
          <a:p>
            <a:fld id="{E7A62BC9-5CAC-483C-A1D6-7C675A837ED1}" type="slidenum">
              <a:rPr lang="en-US" smtClean="0"/>
              <a:t>3</a:t>
            </a:fld>
            <a:endParaRPr lang="en-US"/>
          </a:p>
        </p:txBody>
      </p:sp>
    </p:spTree>
    <p:extLst>
      <p:ext uri="{BB962C8B-B14F-4D97-AF65-F5344CB8AC3E}">
        <p14:creationId xmlns:p14="http://schemas.microsoft.com/office/powerpoint/2010/main" val="194605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62BC9-5CAC-483C-A1D6-7C675A837ED1}" type="slidenum">
              <a:rPr lang="en-US" smtClean="0"/>
              <a:t>13</a:t>
            </a:fld>
            <a:endParaRPr lang="en-US"/>
          </a:p>
        </p:txBody>
      </p:sp>
    </p:spTree>
    <p:extLst>
      <p:ext uri="{BB962C8B-B14F-4D97-AF65-F5344CB8AC3E}">
        <p14:creationId xmlns:p14="http://schemas.microsoft.com/office/powerpoint/2010/main" val="407130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https://youtu.be/drnnulHw5CM</a:t>
            </a:r>
          </a:p>
        </p:txBody>
      </p:sp>
      <p:sp>
        <p:nvSpPr>
          <p:cNvPr id="4" name="Slide Number Placeholder 3"/>
          <p:cNvSpPr>
            <a:spLocks noGrp="1"/>
          </p:cNvSpPr>
          <p:nvPr>
            <p:ph type="sldNum" sz="quarter" idx="5"/>
          </p:nvPr>
        </p:nvSpPr>
        <p:spPr/>
        <p:txBody>
          <a:bodyPr/>
          <a:lstStyle/>
          <a:p>
            <a:fld id="{E7A62BC9-5CAC-483C-A1D6-7C675A837ED1}" type="slidenum">
              <a:rPr lang="en-US" smtClean="0"/>
              <a:t>16</a:t>
            </a:fld>
            <a:endParaRPr lang="en-US"/>
          </a:p>
        </p:txBody>
      </p:sp>
    </p:spTree>
    <p:extLst>
      <p:ext uri="{BB962C8B-B14F-4D97-AF65-F5344CB8AC3E}">
        <p14:creationId xmlns:p14="http://schemas.microsoft.com/office/powerpoint/2010/main" val="289084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2/20/2020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2/20/2020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2/20/2020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2/20/2020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2/20/2020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mmonsenseevaluation.com/2013/07/15/cartoon-of-the-day-pavlovs-dog/"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ideo" Target="https://www.youtube.com/embed/lwwCkXz-gD0?feature=oembed" TargetMode="Externa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drnnulHw5CM?feature=oembed"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anieltakeshi.github.io/2016/11/25/frame-skipping-and-preprocessing-for-deep-q-networks-on-atari-2600-games/"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video" Target="https://www.youtube.com/embed/oOCxEV8BD8o?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kunuk.wordpress.com/2012/01/14/q-learning-library-example-with-csharp/"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kunuk.wordpress.com/2012/01/14/q-learning-library-example-with-csharp/"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bin"/><Relationship Id="rId1" Type="http://schemas.microsoft.com/office/2007/relationships/media" Target="../media/media1.bin"/><Relationship Id="rId5" Type="http://schemas.openxmlformats.org/officeDocument/2006/relationships/image" Target="../media/image33.png"/><Relationship Id="rId4" Type="http://schemas.openxmlformats.org/officeDocument/2006/relationships/hyperlink" Target="https://towardsai.net/p/machine-learning/what-is-machine-learning-how-does-it-work-and-why-is-it-important/robiriondo/3339/"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medium.com/@jayeshbahire/the-artificial-neural-networks-handbook-part-4-d2087d1f583e" TargetMode="External"/><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neuroskills.com/brain-injury/neuroplasticity/neuronal-firing/"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physics.aps.org/articles/v13/2"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quora.com/In-deep-Q-learning-how-we-update-the-weight-in-neural-network"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researchgate.net/figure/Neural-circuits-engaged-during-fear-conditioningDuring-fear-conditioning-the_fig3_11523425"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learnmuscles.com/blog/2017/08/30/neural-plasticity/" TargetMode="External"/><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eecs.mit.edu/news-events/announcements/two-departments-team-study-human-and-artificial-intelligence" TargetMode="External"/><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simplypsychology.org/operant-conditioning.html" TargetMode="External"/><Relationship Id="rId2" Type="http://schemas.openxmlformats.org/officeDocument/2006/relationships/hyperlink" Target="http://www.simplypsychology.org/pavlov.html" TargetMode="External"/><Relationship Id="rId1" Type="http://schemas.openxmlformats.org/officeDocument/2006/relationships/slideLayout" Target="../slideLayouts/slideLayout7.xml"/><Relationship Id="rId4" Type="http://schemas.openxmlformats.org/officeDocument/2006/relationships/hyperlink" Target="https://doi.org/10.1038/nature1423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kdnuggets.com/2019/10/mathworks-reinforcement-learning.html"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lilianweng.github.io/lil-log/2018/02/19/a-long-peek-into-reinforcement-learning.html"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Pf_0IT5OjiI"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F010-441E-48A9-8210-D235BCBF7EC1}"/>
              </a:ext>
            </a:extLst>
          </p:cNvPr>
          <p:cNvSpPr>
            <a:spLocks noGrp="1"/>
          </p:cNvSpPr>
          <p:nvPr>
            <p:ph type="ctrTitle"/>
          </p:nvPr>
        </p:nvSpPr>
        <p:spPr/>
        <p:txBody>
          <a:bodyPr/>
          <a:lstStyle/>
          <a:p>
            <a:r>
              <a:rPr lang="en-US" dirty="0"/>
              <a:t>Teaching a computer to play video games</a:t>
            </a:r>
          </a:p>
        </p:txBody>
      </p:sp>
      <p:sp>
        <p:nvSpPr>
          <p:cNvPr id="3" name="Subtitle 2">
            <a:extLst>
              <a:ext uri="{FF2B5EF4-FFF2-40B4-BE49-F238E27FC236}">
                <a16:creationId xmlns:a16="http://schemas.microsoft.com/office/drawing/2014/main" id="{7DD03F78-B61D-4EA8-828F-0369E71969E2}"/>
              </a:ext>
            </a:extLst>
          </p:cNvPr>
          <p:cNvSpPr>
            <a:spLocks noGrp="1"/>
          </p:cNvSpPr>
          <p:nvPr>
            <p:ph type="subTitle" idx="1"/>
          </p:nvPr>
        </p:nvSpPr>
        <p:spPr>
          <a:xfrm>
            <a:off x="810001" y="5280847"/>
            <a:ext cx="10572000" cy="1205678"/>
          </a:xfrm>
        </p:spPr>
        <p:txBody>
          <a:bodyPr>
            <a:normAutofit lnSpcReduction="10000"/>
          </a:bodyPr>
          <a:lstStyle/>
          <a:p>
            <a:r>
              <a:rPr lang="en-US" dirty="0"/>
              <a:t>The bridge between neuroscience and computer science</a:t>
            </a:r>
          </a:p>
          <a:p>
            <a:endParaRPr lang="en-US" dirty="0"/>
          </a:p>
          <a:p>
            <a:r>
              <a:rPr lang="en-US" dirty="0"/>
              <a:t>Presentation by: Magdalyn Elkin</a:t>
            </a:r>
          </a:p>
          <a:p>
            <a:endParaRPr lang="en-US" dirty="0"/>
          </a:p>
        </p:txBody>
      </p:sp>
    </p:spTree>
    <p:extLst>
      <p:ext uri="{BB962C8B-B14F-4D97-AF65-F5344CB8AC3E}">
        <p14:creationId xmlns:p14="http://schemas.microsoft.com/office/powerpoint/2010/main" val="356545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DC58-5421-4459-BBE6-80314E6FAA0E}"/>
              </a:ext>
            </a:extLst>
          </p:cNvPr>
          <p:cNvSpPr>
            <a:spLocks noGrp="1"/>
          </p:cNvSpPr>
          <p:nvPr>
            <p:ph type="title"/>
          </p:nvPr>
        </p:nvSpPr>
        <p:spPr>
          <a:xfrm>
            <a:off x="810000" y="447188"/>
            <a:ext cx="10571998" cy="970450"/>
          </a:xfrm>
        </p:spPr>
        <p:txBody>
          <a:bodyPr>
            <a:normAutofit fontScale="90000"/>
          </a:bodyPr>
          <a:lstStyle/>
          <a:p>
            <a:r>
              <a:rPr lang="en-US" dirty="0">
                <a:solidFill>
                  <a:schemeClr val="tx1"/>
                </a:solidFill>
              </a:rPr>
              <a:t>The psychology behind reinforcement learning</a:t>
            </a:r>
            <a:endParaRPr lang="en-US" dirty="0"/>
          </a:p>
        </p:txBody>
      </p:sp>
      <p:graphicFrame>
        <p:nvGraphicFramePr>
          <p:cNvPr id="9" name="Content Placeholder 2">
            <a:extLst>
              <a:ext uri="{FF2B5EF4-FFF2-40B4-BE49-F238E27FC236}">
                <a16:creationId xmlns:a16="http://schemas.microsoft.com/office/drawing/2014/main" id="{D00A4763-711B-48D6-A6D3-4F50C784F8CA}"/>
              </a:ext>
            </a:extLst>
          </p:cNvPr>
          <p:cNvGraphicFramePr>
            <a:graphicFrameLocks noGrp="1"/>
          </p:cNvGraphicFramePr>
          <p:nvPr>
            <p:ph idx="1"/>
            <p:extLst>
              <p:ext uri="{D42A27DB-BD31-4B8C-83A1-F6EECF244321}">
                <p14:modId xmlns:p14="http://schemas.microsoft.com/office/powerpoint/2010/main" val="654268238"/>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989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C8DD378-0FC1-45FE-B1C2-A432B40009D9}"/>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Classical Conditioning</a:t>
            </a:r>
          </a:p>
        </p:txBody>
      </p:sp>
      <p:sp>
        <p:nvSpPr>
          <p:cNvPr id="3" name="Content Placeholder 2">
            <a:extLst>
              <a:ext uri="{FF2B5EF4-FFF2-40B4-BE49-F238E27FC236}">
                <a16:creationId xmlns:a16="http://schemas.microsoft.com/office/drawing/2014/main" id="{1173988D-C360-403A-A2E0-BABF12343AED}"/>
              </a:ext>
            </a:extLst>
          </p:cNvPr>
          <p:cNvSpPr>
            <a:spLocks noGrp="1"/>
          </p:cNvSpPr>
          <p:nvPr>
            <p:ph sz="half" idx="1"/>
          </p:nvPr>
        </p:nvSpPr>
        <p:spPr>
          <a:xfrm>
            <a:off x="818713" y="2413000"/>
            <a:ext cx="7199220" cy="3632200"/>
          </a:xfrm>
        </p:spPr>
        <p:txBody>
          <a:bodyPr vert="horz" lIns="91440" tIns="45720" rIns="91440" bIns="45720" rtlCol="0" anchor="ctr">
            <a:normAutofit/>
          </a:bodyPr>
          <a:lstStyle/>
          <a:p>
            <a:r>
              <a:rPr lang="en-US" dirty="0"/>
              <a:t>Classical Conditioning was found on accident!</a:t>
            </a:r>
          </a:p>
          <a:p>
            <a:r>
              <a:rPr lang="en-US" dirty="0"/>
              <a:t>A Russian physiologist, Ivan Pavlov was studying salivation in dogs in response to being fed</a:t>
            </a:r>
          </a:p>
          <a:p>
            <a:r>
              <a:rPr lang="en-US" dirty="0"/>
              <a:t>He realized that whenever the dogs heard the assistant coming near with the food the dogs started to salivate; even before they saw the food.</a:t>
            </a:r>
          </a:p>
          <a:p>
            <a:r>
              <a:rPr lang="en-US" dirty="0"/>
              <a:t>This was the beginning of Classical Conditioning</a:t>
            </a:r>
          </a:p>
        </p:txBody>
      </p:sp>
      <p:pic>
        <p:nvPicPr>
          <p:cNvPr id="6146" name="Picture 2" descr="Image result for pavlovs dogs cartoon">
            <a:extLst>
              <a:ext uri="{FF2B5EF4-FFF2-40B4-BE49-F238E27FC236}">
                <a16:creationId xmlns:a16="http://schemas.microsoft.com/office/drawing/2014/main" id="{6DD99277-58FA-42B2-9F76-C7F6A16F27F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466138" y="2814638"/>
            <a:ext cx="2913062" cy="2913062"/>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0A949D-1035-4AD7-8265-950B93D9F62D}"/>
              </a:ext>
            </a:extLst>
          </p:cNvPr>
          <p:cNvSpPr txBox="1"/>
          <p:nvPr/>
        </p:nvSpPr>
        <p:spPr>
          <a:xfrm>
            <a:off x="8466138" y="5914395"/>
            <a:ext cx="2995485" cy="600164"/>
          </a:xfrm>
          <a:prstGeom prst="rect">
            <a:avLst/>
          </a:prstGeom>
          <a:noFill/>
        </p:spPr>
        <p:txBody>
          <a:bodyPr wrap="squar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https://www.commonsenseevaluation.com/2013/07/15/cartoon-of-the-day-pavlovs-dog/</a:t>
            </a:r>
            <a:endParaRPr lang="en-US" sz="1100" dirty="0">
              <a:solidFill>
                <a:srgbClr val="00BFB5"/>
              </a:solidFill>
            </a:endParaRPr>
          </a:p>
        </p:txBody>
      </p:sp>
    </p:spTree>
    <p:extLst>
      <p:ext uri="{BB962C8B-B14F-4D97-AF65-F5344CB8AC3E}">
        <p14:creationId xmlns:p14="http://schemas.microsoft.com/office/powerpoint/2010/main" val="315516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1B6F-8342-47C0-B127-5B681A4357A4}"/>
              </a:ext>
            </a:extLst>
          </p:cNvPr>
          <p:cNvSpPr>
            <a:spLocks noGrp="1"/>
          </p:cNvSpPr>
          <p:nvPr>
            <p:ph type="title"/>
          </p:nvPr>
        </p:nvSpPr>
        <p:spPr/>
        <p:txBody>
          <a:bodyPr/>
          <a:lstStyle/>
          <a:p>
            <a:r>
              <a:rPr lang="en-US" dirty="0"/>
              <a:t>Classical Conditioning</a:t>
            </a:r>
          </a:p>
        </p:txBody>
      </p:sp>
      <p:sp>
        <p:nvSpPr>
          <p:cNvPr id="3" name="Content Placeholder 2">
            <a:extLst>
              <a:ext uri="{FF2B5EF4-FFF2-40B4-BE49-F238E27FC236}">
                <a16:creationId xmlns:a16="http://schemas.microsoft.com/office/drawing/2014/main" id="{94587978-AA41-4BCA-ABC5-A9961683766A}"/>
              </a:ext>
            </a:extLst>
          </p:cNvPr>
          <p:cNvSpPr>
            <a:spLocks noGrp="1"/>
          </p:cNvSpPr>
          <p:nvPr>
            <p:ph sz="half" idx="1"/>
          </p:nvPr>
        </p:nvSpPr>
        <p:spPr/>
        <p:txBody>
          <a:bodyPr/>
          <a:lstStyle/>
          <a:p>
            <a:r>
              <a:rPr lang="en-US" dirty="0"/>
              <a:t>The pairing of two stimuli give a response</a:t>
            </a:r>
          </a:p>
          <a:p>
            <a:r>
              <a:rPr lang="en-US" dirty="0"/>
              <a:t>The bell is the conditioned stimulus</a:t>
            </a:r>
          </a:p>
          <a:p>
            <a:r>
              <a:rPr lang="en-US" dirty="0"/>
              <a:t>The food is the unconditioned stimulus</a:t>
            </a:r>
          </a:p>
          <a:p>
            <a:r>
              <a:rPr lang="en-US" dirty="0"/>
              <a:t>The response (salivation) can be thought of as a prediction of the unconditioned stimulus arrival</a:t>
            </a:r>
          </a:p>
        </p:txBody>
      </p:sp>
      <p:grpSp>
        <p:nvGrpSpPr>
          <p:cNvPr id="5" name="Group 4">
            <a:extLst>
              <a:ext uri="{FF2B5EF4-FFF2-40B4-BE49-F238E27FC236}">
                <a16:creationId xmlns:a16="http://schemas.microsoft.com/office/drawing/2014/main" id="{719BE05B-A106-4BDC-B46B-8C8F0C9A77A2}"/>
              </a:ext>
            </a:extLst>
          </p:cNvPr>
          <p:cNvGrpSpPr/>
          <p:nvPr/>
        </p:nvGrpSpPr>
        <p:grpSpPr>
          <a:xfrm>
            <a:off x="6480864" y="2404590"/>
            <a:ext cx="4892424" cy="3456459"/>
            <a:chOff x="6480864" y="2404591"/>
            <a:chExt cx="2868822" cy="2139674"/>
          </a:xfrm>
        </p:grpSpPr>
        <p:sp>
          <p:nvSpPr>
            <p:cNvPr id="6" name="Straight Connector 4">
              <a:extLst>
                <a:ext uri="{FF2B5EF4-FFF2-40B4-BE49-F238E27FC236}">
                  <a16:creationId xmlns:a16="http://schemas.microsoft.com/office/drawing/2014/main" id="{7B570D9F-7A7B-4101-8708-A3F7014A7AC0}"/>
                </a:ext>
              </a:extLst>
            </p:cNvPr>
            <p:cNvSpPr/>
            <p:nvPr/>
          </p:nvSpPr>
          <p:spPr>
            <a:xfrm>
              <a:off x="8572962" y="3329863"/>
              <a:ext cx="91440" cy="357578"/>
            </a:xfrm>
            <a:custGeom>
              <a:avLst/>
              <a:gdLst/>
              <a:ahLst/>
              <a:cxnLst/>
              <a:rect l="0" t="0" r="0" b="0"/>
              <a:pathLst>
                <a:path>
                  <a:moveTo>
                    <a:pt x="45720" y="0"/>
                  </a:moveTo>
                  <a:lnTo>
                    <a:pt x="45720" y="357578"/>
                  </a:lnTo>
                </a:path>
              </a:pathLst>
            </a:custGeom>
            <a:noFill/>
          </p:spPr>
          <p:style>
            <a:lnRef idx="1">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7" name="Rectangle: Rounded Corners 6">
              <a:extLst>
                <a:ext uri="{FF2B5EF4-FFF2-40B4-BE49-F238E27FC236}">
                  <a16:creationId xmlns:a16="http://schemas.microsoft.com/office/drawing/2014/main" id="{FF3CCC1A-427A-465A-B3B7-CE8C16ADDAD3}"/>
                </a:ext>
              </a:extLst>
            </p:cNvPr>
            <p:cNvSpPr/>
            <p:nvPr/>
          </p:nvSpPr>
          <p:spPr>
            <a:xfrm>
              <a:off x="6480864" y="2404591"/>
              <a:ext cx="1229495" cy="780729"/>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8" name="Rectangle: Rounded Corners 7">
              <a:extLst>
                <a:ext uri="{FF2B5EF4-FFF2-40B4-BE49-F238E27FC236}">
                  <a16:creationId xmlns:a16="http://schemas.microsoft.com/office/drawing/2014/main" id="{B0925B93-79E9-4033-86FC-67AC6589AAF0}"/>
                </a:ext>
              </a:extLst>
            </p:cNvPr>
            <p:cNvSpPr/>
            <p:nvPr/>
          </p:nvSpPr>
          <p:spPr>
            <a:xfrm>
              <a:off x="7983581" y="2404591"/>
              <a:ext cx="1229495" cy="780729"/>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5A612A05-A8E7-4241-815E-63865AF11F73}"/>
                </a:ext>
              </a:extLst>
            </p:cNvPr>
            <p:cNvGrpSpPr/>
            <p:nvPr/>
          </p:nvGrpSpPr>
          <p:grpSpPr>
            <a:xfrm>
              <a:off x="8120191" y="2534371"/>
              <a:ext cx="1229495" cy="780729"/>
              <a:chOff x="3113215" y="1269133"/>
              <a:chExt cx="1229495" cy="780729"/>
            </a:xfrm>
          </p:grpSpPr>
          <p:sp>
            <p:nvSpPr>
              <p:cNvPr id="20" name="Rectangle: Rounded Corners 19">
                <a:extLst>
                  <a:ext uri="{FF2B5EF4-FFF2-40B4-BE49-F238E27FC236}">
                    <a16:creationId xmlns:a16="http://schemas.microsoft.com/office/drawing/2014/main" id="{149CEF4C-121F-475F-822E-BE0C6CD1200F}"/>
                  </a:ext>
                </a:extLst>
              </p:cNvPr>
              <p:cNvSpPr/>
              <p:nvPr/>
            </p:nvSpPr>
            <p:spPr>
              <a:xfrm>
                <a:off x="3113215" y="1269133"/>
                <a:ext cx="1229495" cy="780729"/>
              </a:xfrm>
              <a:prstGeom prst="roundRect">
                <a:avLst>
                  <a:gd name="adj" fmla="val 10000"/>
                </a:avLst>
              </a:pr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ectangle: Rounded Corners 15">
                <a:extLst>
                  <a:ext uri="{FF2B5EF4-FFF2-40B4-BE49-F238E27FC236}">
                    <a16:creationId xmlns:a16="http://schemas.microsoft.com/office/drawing/2014/main" id="{D45C4740-B441-48DA-8A90-FC3AB47F3273}"/>
                  </a:ext>
                </a:extLst>
              </p:cNvPr>
              <p:cNvSpPr txBox="1"/>
              <p:nvPr/>
            </p:nvSpPr>
            <p:spPr>
              <a:xfrm>
                <a:off x="3136082" y="1292000"/>
                <a:ext cx="1183761" cy="7349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Food</a:t>
                </a:r>
              </a:p>
            </p:txBody>
          </p:sp>
        </p:grpSp>
        <p:sp>
          <p:nvSpPr>
            <p:cNvPr id="10" name="Rectangle: Rounded Corners 9">
              <a:extLst>
                <a:ext uri="{FF2B5EF4-FFF2-40B4-BE49-F238E27FC236}">
                  <a16:creationId xmlns:a16="http://schemas.microsoft.com/office/drawing/2014/main" id="{75A5356F-E305-443E-BC4E-490FF47D01D9}"/>
                </a:ext>
              </a:extLst>
            </p:cNvPr>
            <p:cNvSpPr/>
            <p:nvPr/>
          </p:nvSpPr>
          <p:spPr>
            <a:xfrm>
              <a:off x="7231924" y="3633756"/>
              <a:ext cx="1229495" cy="780729"/>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F9145C2A-A17C-49E1-BEF8-21F3C162DCCD}"/>
                </a:ext>
              </a:extLst>
            </p:cNvPr>
            <p:cNvGrpSpPr/>
            <p:nvPr/>
          </p:nvGrpSpPr>
          <p:grpSpPr>
            <a:xfrm>
              <a:off x="7368534" y="3763536"/>
              <a:ext cx="1229495" cy="780729"/>
              <a:chOff x="3113215" y="2407441"/>
              <a:chExt cx="1229495" cy="780729"/>
            </a:xfrm>
          </p:grpSpPr>
          <p:sp>
            <p:nvSpPr>
              <p:cNvPr id="18" name="Rectangle: Rounded Corners 17">
                <a:extLst>
                  <a:ext uri="{FF2B5EF4-FFF2-40B4-BE49-F238E27FC236}">
                    <a16:creationId xmlns:a16="http://schemas.microsoft.com/office/drawing/2014/main" id="{36C9758F-5142-4D96-9594-C7149168243C}"/>
                  </a:ext>
                </a:extLst>
              </p:cNvPr>
              <p:cNvSpPr/>
              <p:nvPr/>
            </p:nvSpPr>
            <p:spPr>
              <a:xfrm>
                <a:off x="3113215" y="2407441"/>
                <a:ext cx="1229495" cy="78072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Rounded Corners 18">
                <a:extLst>
                  <a:ext uri="{FF2B5EF4-FFF2-40B4-BE49-F238E27FC236}">
                    <a16:creationId xmlns:a16="http://schemas.microsoft.com/office/drawing/2014/main" id="{0ACB02DE-1C46-4FC3-8135-F8B5E22BB8C8}"/>
                  </a:ext>
                </a:extLst>
              </p:cNvPr>
              <p:cNvSpPr txBox="1"/>
              <p:nvPr/>
            </p:nvSpPr>
            <p:spPr>
              <a:xfrm>
                <a:off x="3136082" y="2430308"/>
                <a:ext cx="1183761" cy="7349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Salivation</a:t>
                </a:r>
              </a:p>
            </p:txBody>
          </p:sp>
        </p:grpSp>
        <p:sp>
          <p:nvSpPr>
            <p:cNvPr id="12" name="Straight Connector 4">
              <a:extLst>
                <a:ext uri="{FF2B5EF4-FFF2-40B4-BE49-F238E27FC236}">
                  <a16:creationId xmlns:a16="http://schemas.microsoft.com/office/drawing/2014/main" id="{3111C4BF-11A3-47E3-9617-3DE653C16DED}"/>
                </a:ext>
              </a:extLst>
            </p:cNvPr>
            <p:cNvSpPr/>
            <p:nvPr/>
          </p:nvSpPr>
          <p:spPr>
            <a:xfrm>
              <a:off x="7057579" y="3326827"/>
              <a:ext cx="91440" cy="357578"/>
            </a:xfrm>
            <a:custGeom>
              <a:avLst/>
              <a:gdLst/>
              <a:ahLst/>
              <a:cxnLst/>
              <a:rect l="0" t="0" r="0" b="0"/>
              <a:pathLst>
                <a:path>
                  <a:moveTo>
                    <a:pt x="45720" y="0"/>
                  </a:moveTo>
                  <a:lnTo>
                    <a:pt x="45720" y="357578"/>
                  </a:lnTo>
                </a:path>
              </a:pathLst>
            </a:custGeom>
            <a:noFill/>
          </p:spPr>
          <p:style>
            <a:lnRef idx="1">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grpSp>
          <p:nvGrpSpPr>
            <p:cNvPr id="13" name="Group 12">
              <a:extLst>
                <a:ext uri="{FF2B5EF4-FFF2-40B4-BE49-F238E27FC236}">
                  <a16:creationId xmlns:a16="http://schemas.microsoft.com/office/drawing/2014/main" id="{F05679ED-6933-447E-8BBB-8B810F9D02C8}"/>
                </a:ext>
              </a:extLst>
            </p:cNvPr>
            <p:cNvGrpSpPr/>
            <p:nvPr/>
          </p:nvGrpSpPr>
          <p:grpSpPr>
            <a:xfrm>
              <a:off x="6617475" y="2534371"/>
              <a:ext cx="1229495" cy="780729"/>
              <a:chOff x="1610499" y="1269133"/>
              <a:chExt cx="1229495" cy="780729"/>
            </a:xfrm>
          </p:grpSpPr>
          <p:sp>
            <p:nvSpPr>
              <p:cNvPr id="16" name="Rectangle: Rounded Corners 15">
                <a:extLst>
                  <a:ext uri="{FF2B5EF4-FFF2-40B4-BE49-F238E27FC236}">
                    <a16:creationId xmlns:a16="http://schemas.microsoft.com/office/drawing/2014/main" id="{126B9A65-4A55-4B87-8A47-9BE968BB0168}"/>
                  </a:ext>
                </a:extLst>
              </p:cNvPr>
              <p:cNvSpPr/>
              <p:nvPr/>
            </p:nvSpPr>
            <p:spPr>
              <a:xfrm>
                <a:off x="1610499" y="1269133"/>
                <a:ext cx="1229495" cy="780729"/>
              </a:xfrm>
              <a:prstGeom prst="roundRect">
                <a:avLst>
                  <a:gd name="adj" fmla="val 10000"/>
                </a:avLst>
              </a:pr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Rounded Corners 12">
                <a:extLst>
                  <a:ext uri="{FF2B5EF4-FFF2-40B4-BE49-F238E27FC236}">
                    <a16:creationId xmlns:a16="http://schemas.microsoft.com/office/drawing/2014/main" id="{3CD965C6-296C-4E45-8999-1F6479D8BD80}"/>
                  </a:ext>
                </a:extLst>
              </p:cNvPr>
              <p:cNvSpPr txBox="1"/>
              <p:nvPr/>
            </p:nvSpPr>
            <p:spPr>
              <a:xfrm>
                <a:off x="1633366" y="1292000"/>
                <a:ext cx="1183761" cy="7349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Bell</a:t>
                </a:r>
              </a:p>
            </p:txBody>
          </p:sp>
        </p:grpSp>
        <p:cxnSp>
          <p:nvCxnSpPr>
            <p:cNvPr id="14" name="Connector: Elbow 13">
              <a:extLst>
                <a:ext uri="{FF2B5EF4-FFF2-40B4-BE49-F238E27FC236}">
                  <a16:creationId xmlns:a16="http://schemas.microsoft.com/office/drawing/2014/main" id="{1E41B936-8D16-4B78-B8EB-0E8E8965026F}"/>
                </a:ext>
              </a:extLst>
            </p:cNvPr>
            <p:cNvCxnSpPr>
              <a:endCxn id="10" idx="0"/>
            </p:cNvCxnSpPr>
            <p:nvPr/>
          </p:nvCxnSpPr>
          <p:spPr>
            <a:xfrm>
              <a:off x="7095612" y="3542898"/>
              <a:ext cx="751060" cy="9085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A0F7207-6DF5-44E0-8426-9826248DC2D2}"/>
                </a:ext>
              </a:extLst>
            </p:cNvPr>
            <p:cNvCxnSpPr>
              <a:stCxn id="10" idx="0"/>
            </p:cNvCxnSpPr>
            <p:nvPr/>
          </p:nvCxnSpPr>
          <p:spPr>
            <a:xfrm rot="5400000" flipH="1" flipV="1">
              <a:off x="8176921" y="3212649"/>
              <a:ext cx="90858" cy="751357"/>
            </a:xfrm>
            <a:prstGeom prst="bentConnector2">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238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A11D-38BA-472A-BE0B-491A7FC2C6E4}"/>
              </a:ext>
            </a:extLst>
          </p:cNvPr>
          <p:cNvSpPr>
            <a:spLocks noGrp="1"/>
          </p:cNvSpPr>
          <p:nvPr>
            <p:ph type="title"/>
          </p:nvPr>
        </p:nvSpPr>
        <p:spPr/>
        <p:txBody>
          <a:bodyPr/>
          <a:lstStyle/>
          <a:p>
            <a:r>
              <a:rPr lang="en-US" dirty="0"/>
              <a:t>Classical Conditioning</a:t>
            </a:r>
          </a:p>
        </p:txBody>
      </p:sp>
      <p:sp>
        <p:nvSpPr>
          <p:cNvPr id="4" name="Text Placeholder 3">
            <a:extLst>
              <a:ext uri="{FF2B5EF4-FFF2-40B4-BE49-F238E27FC236}">
                <a16:creationId xmlns:a16="http://schemas.microsoft.com/office/drawing/2014/main" id="{1635C35B-44BE-405B-B1B8-C1CA357B5C4E}"/>
              </a:ext>
            </a:extLst>
          </p:cNvPr>
          <p:cNvSpPr>
            <a:spLocks noGrp="1"/>
          </p:cNvSpPr>
          <p:nvPr>
            <p:ph type="body" sz="half" idx="2"/>
          </p:nvPr>
        </p:nvSpPr>
        <p:spPr/>
        <p:txBody>
          <a:bodyPr>
            <a:normAutofit fontScale="92500" lnSpcReduction="10000"/>
          </a:bodyPr>
          <a:lstStyle/>
          <a:p>
            <a:pPr marL="342900" indent="-342900">
              <a:buFont typeface="Wingdings 2" charset="2"/>
              <a:buChar char=""/>
            </a:pPr>
            <a:r>
              <a:rPr lang="en-US" sz="1600" dirty="0">
                <a:solidFill>
                  <a:srgbClr val="FFFFFF"/>
                </a:solidFill>
              </a:rPr>
              <a:t>Reinforcement learning prediction algorithms are equivalent to classical conditioning </a:t>
            </a:r>
          </a:p>
          <a:p>
            <a:pPr marL="342900" indent="-342900">
              <a:buFont typeface="Wingdings 2" charset="2"/>
              <a:buChar char=""/>
            </a:pPr>
            <a:r>
              <a:rPr lang="en-US" sz="1600" dirty="0">
                <a:solidFill>
                  <a:srgbClr val="FFFFFF"/>
                </a:solidFill>
              </a:rPr>
              <a:t>They both include predicting upcoming stimuli </a:t>
            </a:r>
          </a:p>
          <a:p>
            <a:pPr marL="342900" indent="-342900">
              <a:buFont typeface="Wingdings 2" charset="2"/>
              <a:buChar char=""/>
            </a:pPr>
            <a:r>
              <a:rPr lang="en-US" sz="1600" dirty="0">
                <a:solidFill>
                  <a:srgbClr val="FFFFFF"/>
                </a:solidFill>
              </a:rPr>
              <a:t>In the case of reinforcement learning the upcoming stimuli is the reward for an action in a given state</a:t>
            </a:r>
          </a:p>
          <a:p>
            <a:pPr marL="342900" indent="-342900">
              <a:buFont typeface="Wingdings 2" charset="2"/>
              <a:buChar char=""/>
            </a:pPr>
            <a:r>
              <a:rPr lang="en-US" sz="1600" dirty="0">
                <a:solidFill>
                  <a:srgbClr val="FFFFFF"/>
                </a:solidFill>
              </a:rPr>
              <a:t>In the classical conditioning example video shown here, the stimuli is the computer sound and the prediction is a mint will be received</a:t>
            </a:r>
          </a:p>
        </p:txBody>
      </p:sp>
      <p:sp>
        <p:nvSpPr>
          <p:cNvPr id="6" name="TextBox 5">
            <a:extLst>
              <a:ext uri="{FF2B5EF4-FFF2-40B4-BE49-F238E27FC236}">
                <a16:creationId xmlns:a16="http://schemas.microsoft.com/office/drawing/2014/main" id="{3882B6E1-DEBC-410B-BA7B-002571CB15A8}"/>
              </a:ext>
            </a:extLst>
          </p:cNvPr>
          <p:cNvSpPr txBox="1"/>
          <p:nvPr/>
        </p:nvSpPr>
        <p:spPr>
          <a:xfrm>
            <a:off x="4856162" y="5042587"/>
            <a:ext cx="6497638" cy="430887"/>
          </a:xfrm>
          <a:prstGeom prst="rect">
            <a:avLst/>
          </a:prstGeom>
          <a:noFill/>
        </p:spPr>
        <p:txBody>
          <a:bodyPr wrap="square" rtlCol="0">
            <a:spAutoFit/>
          </a:bodyPr>
          <a:lstStyle/>
          <a:p>
            <a:r>
              <a:rPr lang="en-US" sz="1100" dirty="0">
                <a:solidFill>
                  <a:srgbClr val="00BFB5"/>
                </a:solidFill>
              </a:rPr>
              <a:t>The Office, Season 3, Episode 15</a:t>
            </a:r>
          </a:p>
          <a:p>
            <a:r>
              <a:rPr lang="en-US" sz="1100" dirty="0">
                <a:solidFill>
                  <a:srgbClr val="00BFB5"/>
                </a:solidFill>
              </a:rPr>
              <a:t>https://youtu.be/lwwCkXz-gD0</a:t>
            </a:r>
          </a:p>
        </p:txBody>
      </p:sp>
      <p:pic>
        <p:nvPicPr>
          <p:cNvPr id="8" name="Online Media 7" title="the office: Classical Conditioning">
            <a:hlinkClick r:id="" action="ppaction://media"/>
            <a:extLst>
              <a:ext uri="{FF2B5EF4-FFF2-40B4-BE49-F238E27FC236}">
                <a16:creationId xmlns:a16="http://schemas.microsoft.com/office/drawing/2014/main" id="{C0688F1C-B658-453E-A29F-151FE9F26943}"/>
              </a:ext>
            </a:extLst>
          </p:cNvPr>
          <p:cNvPicPr>
            <a:picLocks noGrp="1" noRot="1" noChangeAspect="1"/>
          </p:cNvPicPr>
          <p:nvPr>
            <p:ph idx="1"/>
            <a:videoFile r:link="rId1"/>
          </p:nvPr>
        </p:nvPicPr>
        <p:blipFill>
          <a:blip r:embed="rId4"/>
          <a:stretch>
            <a:fillRect/>
          </a:stretch>
        </p:blipFill>
        <p:spPr>
          <a:xfrm>
            <a:off x="4856163" y="1395413"/>
            <a:ext cx="6251575" cy="3516312"/>
          </a:xfrm>
          <a:prstGeom prst="rect">
            <a:avLst/>
          </a:prstGeom>
        </p:spPr>
      </p:pic>
    </p:spTree>
    <p:extLst>
      <p:ext uri="{BB962C8B-B14F-4D97-AF65-F5344CB8AC3E}">
        <p14:creationId xmlns:p14="http://schemas.microsoft.com/office/powerpoint/2010/main" val="4082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31F460-6949-43DE-BD53-C4A6FFCF6284}"/>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Operant Conditioning</a:t>
            </a:r>
          </a:p>
        </p:txBody>
      </p:sp>
      <p:sp>
        <p:nvSpPr>
          <p:cNvPr id="3" name="Content Placeholder 2">
            <a:extLst>
              <a:ext uri="{FF2B5EF4-FFF2-40B4-BE49-F238E27FC236}">
                <a16:creationId xmlns:a16="http://schemas.microsoft.com/office/drawing/2014/main" id="{3E209F03-24AB-476E-9BFF-5D68A55F7F1A}"/>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r>
              <a:rPr lang="en-US" sz="1600" dirty="0"/>
              <a:t>B.F. Skinner is considered the father of Operant Conditioning</a:t>
            </a:r>
          </a:p>
          <a:p>
            <a:r>
              <a:rPr lang="en-US" sz="1600" dirty="0"/>
              <a:t>His work was based on Thorndike's law of effect</a:t>
            </a:r>
          </a:p>
          <a:p>
            <a:r>
              <a:rPr lang="en-US" sz="1600" dirty="0"/>
              <a:t>Skinner expanded the law of effect to introduce positive/negative reinforcements</a:t>
            </a:r>
          </a:p>
          <a:p>
            <a:pPr lvl="1"/>
            <a:r>
              <a:rPr lang="en-US" sz="1400" dirty="0"/>
              <a:t>This was classically shown in the “Skinner Box”</a:t>
            </a:r>
          </a:p>
          <a:p>
            <a:pPr lvl="1"/>
            <a:r>
              <a:rPr lang="en-US" sz="1400" dirty="0"/>
              <a:t>Rats would learn to press a lever in response to a light turning on to receive food</a:t>
            </a:r>
          </a:p>
          <a:p>
            <a:pPr lvl="1"/>
            <a:endParaRPr lang="en-US" dirty="0"/>
          </a:p>
          <a:p>
            <a:endParaRPr lang="en-US" sz="1600" dirty="0"/>
          </a:p>
        </p:txBody>
      </p:sp>
      <p:pic>
        <p:nvPicPr>
          <p:cNvPr id="8194" name="Picture 2" descr="Image result for operant conditioning cartoon">
            <a:extLst>
              <a:ext uri="{FF2B5EF4-FFF2-40B4-BE49-F238E27FC236}">
                <a16:creationId xmlns:a16="http://schemas.microsoft.com/office/drawing/2014/main" id="{FCF48561-D4B5-4B2E-8FE8-A57B28AE006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054444" y="2413000"/>
            <a:ext cx="4372162" cy="371633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17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1F460-6949-43DE-BD53-C4A6FFCF6284}"/>
              </a:ext>
            </a:extLst>
          </p:cNvPr>
          <p:cNvSpPr>
            <a:spLocks noGrp="1"/>
          </p:cNvSpPr>
          <p:nvPr>
            <p:ph type="title"/>
          </p:nvPr>
        </p:nvSpPr>
        <p:spPr/>
        <p:txBody>
          <a:bodyPr>
            <a:normAutofit/>
          </a:bodyPr>
          <a:lstStyle/>
          <a:p>
            <a:r>
              <a:rPr lang="en-US" dirty="0"/>
              <a:t>Operant Conditioning</a:t>
            </a:r>
          </a:p>
        </p:txBody>
      </p:sp>
      <p:graphicFrame>
        <p:nvGraphicFramePr>
          <p:cNvPr id="21" name="Content Placeholder 2">
            <a:extLst>
              <a:ext uri="{FF2B5EF4-FFF2-40B4-BE49-F238E27FC236}">
                <a16:creationId xmlns:a16="http://schemas.microsoft.com/office/drawing/2014/main" id="{8992A8A0-12AA-4414-B406-DEF133A35A80}"/>
              </a:ext>
            </a:extLst>
          </p:cNvPr>
          <p:cNvGraphicFramePr>
            <a:graphicFrameLocks noGrp="1"/>
          </p:cNvGraphicFramePr>
          <p:nvPr>
            <p:ph sz="half" idx="1"/>
            <p:extLst>
              <p:ext uri="{D42A27DB-BD31-4B8C-83A1-F6EECF244321}">
                <p14:modId xmlns:p14="http://schemas.microsoft.com/office/powerpoint/2010/main" val="1111911603"/>
              </p:ext>
            </p:extLst>
          </p:nvPr>
        </p:nvGraphicFramePr>
        <p:xfrm>
          <a:off x="355126" y="2618285"/>
          <a:ext cx="5184775" cy="363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Content Placeholder 2">
            <a:extLst>
              <a:ext uri="{FF2B5EF4-FFF2-40B4-BE49-F238E27FC236}">
                <a16:creationId xmlns:a16="http://schemas.microsoft.com/office/drawing/2014/main" id="{3D52E270-F0E1-42EC-808B-86AFEBB5EFCA}"/>
              </a:ext>
            </a:extLst>
          </p:cNvPr>
          <p:cNvGraphicFramePr>
            <a:graphicFrameLocks noGrp="1"/>
          </p:cNvGraphicFramePr>
          <p:nvPr>
            <p:ph sz="half" idx="2"/>
            <p:extLst>
              <p:ext uri="{D42A27DB-BD31-4B8C-83A1-F6EECF244321}">
                <p14:modId xmlns:p14="http://schemas.microsoft.com/office/powerpoint/2010/main" val="2137596177"/>
              </p:ext>
            </p:extLst>
          </p:nvPr>
        </p:nvGraphicFramePr>
        <p:xfrm>
          <a:off x="5827594" y="2156346"/>
          <a:ext cx="6182436" cy="41004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81208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A11D-38BA-472A-BE0B-491A7FC2C6E4}"/>
              </a:ext>
            </a:extLst>
          </p:cNvPr>
          <p:cNvSpPr>
            <a:spLocks noGrp="1"/>
          </p:cNvSpPr>
          <p:nvPr>
            <p:ph type="title"/>
          </p:nvPr>
        </p:nvSpPr>
        <p:spPr/>
        <p:txBody>
          <a:bodyPr/>
          <a:lstStyle/>
          <a:p>
            <a:r>
              <a:rPr lang="en-US" dirty="0"/>
              <a:t>Operant Conditioning</a:t>
            </a:r>
          </a:p>
        </p:txBody>
      </p:sp>
      <p:pic>
        <p:nvPicPr>
          <p:cNvPr id="5" name="Online Media 4" title="Rats playing basketball (championship game)">
            <a:hlinkClick r:id="" action="ppaction://media"/>
            <a:extLst>
              <a:ext uri="{FF2B5EF4-FFF2-40B4-BE49-F238E27FC236}">
                <a16:creationId xmlns:a16="http://schemas.microsoft.com/office/drawing/2014/main" id="{66534AE1-9213-416F-9B6F-373A2A137041}"/>
              </a:ext>
            </a:extLst>
          </p:cNvPr>
          <p:cNvPicPr>
            <a:picLocks noGrp="1" noRot="1" noChangeAspect="1"/>
          </p:cNvPicPr>
          <p:nvPr>
            <p:ph idx="1"/>
            <a:videoFile r:link="rId1"/>
          </p:nvPr>
        </p:nvPicPr>
        <p:blipFill>
          <a:blip r:embed="rId4"/>
          <a:stretch>
            <a:fillRect/>
          </a:stretch>
        </p:blipFill>
        <p:spPr>
          <a:xfrm>
            <a:off x="4856163" y="1395413"/>
            <a:ext cx="6251575" cy="3516312"/>
          </a:xfrm>
          <a:prstGeom prst="rect">
            <a:avLst/>
          </a:prstGeom>
        </p:spPr>
      </p:pic>
      <p:sp>
        <p:nvSpPr>
          <p:cNvPr id="4" name="Text Placeholder 3">
            <a:extLst>
              <a:ext uri="{FF2B5EF4-FFF2-40B4-BE49-F238E27FC236}">
                <a16:creationId xmlns:a16="http://schemas.microsoft.com/office/drawing/2014/main" id="{1635C35B-44BE-405B-B1B8-C1CA357B5C4E}"/>
              </a:ext>
            </a:extLst>
          </p:cNvPr>
          <p:cNvSpPr>
            <a:spLocks noGrp="1"/>
          </p:cNvSpPr>
          <p:nvPr>
            <p:ph type="body" sz="half" idx="2"/>
          </p:nvPr>
        </p:nvSpPr>
        <p:spPr/>
        <p:txBody>
          <a:bodyPr/>
          <a:lstStyle/>
          <a:p>
            <a:pPr marL="342900" indent="-342900">
              <a:buFont typeface="Wingdings 2" charset="2"/>
              <a:buChar char=""/>
            </a:pPr>
            <a:r>
              <a:rPr lang="en-US" sz="1600" dirty="0">
                <a:solidFill>
                  <a:srgbClr val="FFFFFF"/>
                </a:solidFill>
              </a:rPr>
              <a:t>Reinforcement learning Control Algorithms are equivalent to operant conditioning in psychology</a:t>
            </a:r>
          </a:p>
          <a:p>
            <a:pPr marL="342900" indent="-342900">
              <a:buFont typeface="Wingdings 2" charset="2"/>
              <a:buChar char=""/>
            </a:pPr>
            <a:r>
              <a:rPr lang="en-US" sz="1600" dirty="0">
                <a:solidFill>
                  <a:srgbClr val="FFFFFF"/>
                </a:solidFill>
              </a:rPr>
              <a:t>Here the agent is the rat, the environment is the cage and the trainer, the action is to take the ball and place it through the hoop to receive a reward (a treat!)</a:t>
            </a:r>
          </a:p>
          <a:p>
            <a:pPr marL="342900" indent="-342900">
              <a:buFont typeface="Wingdings 2" charset="2"/>
              <a:buChar char=""/>
            </a:pPr>
            <a:endParaRPr lang="en-US" sz="1600" dirty="0">
              <a:solidFill>
                <a:srgbClr val="FFFFFF"/>
              </a:solidFill>
            </a:endParaRPr>
          </a:p>
        </p:txBody>
      </p:sp>
      <p:sp>
        <p:nvSpPr>
          <p:cNvPr id="6" name="TextBox 5">
            <a:extLst>
              <a:ext uri="{FF2B5EF4-FFF2-40B4-BE49-F238E27FC236}">
                <a16:creationId xmlns:a16="http://schemas.microsoft.com/office/drawing/2014/main" id="{3882B6E1-DEBC-410B-BA7B-002571CB15A8}"/>
              </a:ext>
            </a:extLst>
          </p:cNvPr>
          <p:cNvSpPr txBox="1"/>
          <p:nvPr/>
        </p:nvSpPr>
        <p:spPr>
          <a:xfrm>
            <a:off x="4856162" y="5031701"/>
            <a:ext cx="2995485" cy="430887"/>
          </a:xfrm>
          <a:prstGeom prst="rect">
            <a:avLst/>
          </a:prstGeom>
          <a:noFill/>
        </p:spPr>
        <p:txBody>
          <a:bodyPr wrap="square" rtlCol="0">
            <a:spAutoFit/>
          </a:bodyPr>
          <a:lstStyle/>
          <a:p>
            <a:r>
              <a:rPr lang="en-US" sz="1100" dirty="0">
                <a:solidFill>
                  <a:srgbClr val="00BFB5"/>
                </a:solidFill>
              </a:rPr>
              <a:t>https://youtu.be/drnnulHw5CM</a:t>
            </a:r>
          </a:p>
          <a:p>
            <a:endParaRPr lang="en-US" sz="1100" dirty="0">
              <a:solidFill>
                <a:srgbClr val="00BFB5"/>
              </a:solidFill>
            </a:endParaRPr>
          </a:p>
        </p:txBody>
      </p:sp>
    </p:spTree>
    <p:extLst>
      <p:ext uri="{BB962C8B-B14F-4D97-AF65-F5344CB8AC3E}">
        <p14:creationId xmlns:p14="http://schemas.microsoft.com/office/powerpoint/2010/main" val="33719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75C8D0-C8E2-4207-B1BD-F136BC2E347F}"/>
              </a:ext>
            </a:extLst>
          </p:cNvPr>
          <p:cNvSpPr>
            <a:spLocks noGrp="1"/>
          </p:cNvSpPr>
          <p:nvPr>
            <p:ph type="title"/>
          </p:nvPr>
        </p:nvSpPr>
        <p:spPr>
          <a:xfrm>
            <a:off x="641754" y="1687286"/>
            <a:ext cx="3269463" cy="3978017"/>
          </a:xfrm>
        </p:spPr>
        <p:txBody>
          <a:bodyPr anchor="t">
            <a:normAutofit/>
          </a:bodyPr>
          <a:lstStyle/>
          <a:p>
            <a:r>
              <a:rPr lang="en-US" sz="4100"/>
              <a:t>So DeepMind’s program is the same as a dog?</a:t>
            </a:r>
          </a:p>
        </p:txBody>
      </p:sp>
      <p:graphicFrame>
        <p:nvGraphicFramePr>
          <p:cNvPr id="5" name="Content Placeholder 2">
            <a:extLst>
              <a:ext uri="{FF2B5EF4-FFF2-40B4-BE49-F238E27FC236}">
                <a16:creationId xmlns:a16="http://schemas.microsoft.com/office/drawing/2014/main" id="{195132DD-882B-4A26-B72A-A12B789E40FA}"/>
              </a:ext>
            </a:extLst>
          </p:cNvPr>
          <p:cNvGraphicFramePr>
            <a:graphicFrameLocks noGrp="1"/>
          </p:cNvGraphicFramePr>
          <p:nvPr>
            <p:ph idx="1"/>
            <p:extLst>
              <p:ext uri="{D42A27DB-BD31-4B8C-83A1-F6EECF244321}">
                <p14:modId xmlns:p14="http://schemas.microsoft.com/office/powerpoint/2010/main" val="2820713294"/>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202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1589-2E40-4E1D-AE42-F82580EBD2C4}"/>
              </a:ext>
            </a:extLst>
          </p:cNvPr>
          <p:cNvSpPr>
            <a:spLocks noGrp="1"/>
          </p:cNvSpPr>
          <p:nvPr>
            <p:ph type="title"/>
          </p:nvPr>
        </p:nvSpPr>
        <p:spPr/>
        <p:txBody>
          <a:bodyPr/>
          <a:lstStyle/>
          <a:p>
            <a:r>
              <a:rPr lang="en-US" dirty="0"/>
              <a:t>How does the Agent view the Atari world?</a:t>
            </a:r>
          </a:p>
        </p:txBody>
      </p:sp>
      <p:sp>
        <p:nvSpPr>
          <p:cNvPr id="3" name="Content Placeholder 2">
            <a:extLst>
              <a:ext uri="{FF2B5EF4-FFF2-40B4-BE49-F238E27FC236}">
                <a16:creationId xmlns:a16="http://schemas.microsoft.com/office/drawing/2014/main" id="{6014EB18-2D33-4773-8403-A77FE51CE434}"/>
              </a:ext>
            </a:extLst>
          </p:cNvPr>
          <p:cNvSpPr>
            <a:spLocks noGrp="1"/>
          </p:cNvSpPr>
          <p:nvPr>
            <p:ph idx="1"/>
          </p:nvPr>
        </p:nvSpPr>
        <p:spPr/>
        <p:txBody>
          <a:bodyPr>
            <a:normAutofit fontScale="92500" lnSpcReduction="10000"/>
          </a:bodyPr>
          <a:lstStyle/>
          <a:p>
            <a:r>
              <a:rPr lang="en-US" dirty="0"/>
              <a:t>The environment is the Atari Emulator</a:t>
            </a:r>
          </a:p>
          <a:p>
            <a:pPr lvl="1"/>
            <a:r>
              <a:rPr lang="en-US" dirty="0"/>
              <a:t>A program that mimics the behavior of an Atari console</a:t>
            </a:r>
          </a:p>
          <a:p>
            <a:pPr lvl="1"/>
            <a:r>
              <a:rPr lang="en-US" dirty="0"/>
              <a:t>The environment pulls information from the games computer memory</a:t>
            </a:r>
          </a:p>
          <a:p>
            <a:r>
              <a:rPr lang="en-US" dirty="0"/>
              <a:t>The agent’s internal state is observed from an image</a:t>
            </a:r>
          </a:p>
          <a:p>
            <a:pPr lvl="1"/>
            <a:r>
              <a:rPr lang="en-US" dirty="0"/>
              <a:t>A vector of raw pixel values representing the current screen</a:t>
            </a:r>
          </a:p>
          <a:p>
            <a:pPr lvl="1"/>
            <a:r>
              <a:rPr lang="en-US" dirty="0"/>
              <a:t>The agent isn’t told “There’s a monster shooting at you at this position and moving in this direction and your spaceship is here and moving left”</a:t>
            </a:r>
          </a:p>
          <a:p>
            <a:pPr lvl="1"/>
            <a:r>
              <a:rPr lang="en-US" dirty="0"/>
              <a:t>The agent is given an image and the agent must figure out by itself where the monster is</a:t>
            </a:r>
          </a:p>
          <a:p>
            <a:r>
              <a:rPr lang="en-US" dirty="0"/>
              <a:t>By using the environment, the program can look up the inputs and present the pixels and current score as sensory input to the agent</a:t>
            </a:r>
          </a:p>
          <a:p>
            <a:r>
              <a:rPr lang="en-US" dirty="0"/>
              <a:t>Then the agents commands to the environment is interpreted as joystick actions</a:t>
            </a:r>
          </a:p>
        </p:txBody>
      </p:sp>
    </p:spTree>
    <p:extLst>
      <p:ext uri="{BB962C8B-B14F-4D97-AF65-F5344CB8AC3E}">
        <p14:creationId xmlns:p14="http://schemas.microsoft.com/office/powerpoint/2010/main" val="50542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75D36-8B26-4D2F-8828-5D7CB29E5AED}"/>
              </a:ext>
            </a:extLst>
          </p:cNvPr>
          <p:cNvSpPr>
            <a:spLocks noGrp="1"/>
          </p:cNvSpPr>
          <p:nvPr>
            <p:ph type="title"/>
          </p:nvPr>
        </p:nvSpPr>
        <p:spPr>
          <a:xfrm>
            <a:off x="810000" y="447188"/>
            <a:ext cx="10571998" cy="970450"/>
          </a:xfrm>
        </p:spPr>
        <p:txBody>
          <a:bodyPr/>
          <a:lstStyle/>
          <a:p>
            <a:r>
              <a:rPr lang="en-US"/>
              <a:t>Agent State in Atari</a:t>
            </a:r>
            <a:endParaRPr lang="en-US" dirty="0"/>
          </a:p>
        </p:txBody>
      </p:sp>
      <p:sp>
        <p:nvSpPr>
          <p:cNvPr id="3" name="Content Placeholder 2">
            <a:extLst>
              <a:ext uri="{FF2B5EF4-FFF2-40B4-BE49-F238E27FC236}">
                <a16:creationId xmlns:a16="http://schemas.microsoft.com/office/drawing/2014/main" id="{87C91795-EEC4-4702-A169-CEEE76E75D97}"/>
              </a:ext>
            </a:extLst>
          </p:cNvPr>
          <p:cNvSpPr>
            <a:spLocks noGrp="1"/>
          </p:cNvSpPr>
          <p:nvPr>
            <p:ph sz="half" idx="1"/>
          </p:nvPr>
        </p:nvSpPr>
        <p:spPr>
          <a:xfrm>
            <a:off x="818713" y="2222287"/>
            <a:ext cx="4496238" cy="3638763"/>
          </a:xfrm>
        </p:spPr>
        <p:txBody>
          <a:bodyPr>
            <a:normAutofit fontScale="85000" lnSpcReduction="20000"/>
          </a:bodyPr>
          <a:lstStyle/>
          <a:p>
            <a:r>
              <a:rPr lang="en-US" dirty="0"/>
              <a:t>When training a dog to fetch a stick, his state is the sensory input of the world around him and the observation of the trainer about to throw the stick</a:t>
            </a:r>
          </a:p>
          <a:p>
            <a:r>
              <a:rPr lang="en-US" dirty="0"/>
              <a:t>The agent’s state is the pixel inputs to the screen and his current score</a:t>
            </a:r>
          </a:p>
          <a:p>
            <a:r>
              <a:rPr lang="en-US" dirty="0"/>
              <a:t>But the Atari screen itself doesn’t change that much from frame to frame</a:t>
            </a:r>
          </a:p>
          <a:p>
            <a:r>
              <a:rPr lang="en-US" dirty="0"/>
              <a:t>Also the movement of a joystick takes several milliseconds to move the spaceship</a:t>
            </a:r>
          </a:p>
          <a:p>
            <a:r>
              <a:rPr lang="en-US" dirty="0"/>
              <a:t>The agent’s state instead is a sequence of consecutive frames and the same action between them</a:t>
            </a:r>
          </a:p>
          <a:p>
            <a:pPr lvl="1"/>
            <a:r>
              <a:rPr lang="en-US" dirty="0"/>
              <a:t>This satisfies the conditions in a Markov Decision Process (MDP)</a:t>
            </a:r>
          </a:p>
        </p:txBody>
      </p:sp>
      <p:pic>
        <p:nvPicPr>
          <p:cNvPr id="10244" name="Picture 4" descr="breakout_screenshots">
            <a:extLst>
              <a:ext uri="{FF2B5EF4-FFF2-40B4-BE49-F238E27FC236}">
                <a16:creationId xmlns:a16="http://schemas.microsoft.com/office/drawing/2014/main" id="{CE082BF1-EB6C-4CF5-81F6-4B063115437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59023" y="2352675"/>
            <a:ext cx="6686550" cy="2571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CEA7B1-A344-4F17-B96F-ECFC18AD3A8C}"/>
              </a:ext>
            </a:extLst>
          </p:cNvPr>
          <p:cNvSpPr txBox="1"/>
          <p:nvPr/>
        </p:nvSpPr>
        <p:spPr>
          <a:xfrm>
            <a:off x="5359023" y="5086350"/>
            <a:ext cx="4934388" cy="430887"/>
          </a:xfrm>
          <a:prstGeom prst="rect">
            <a:avLst/>
          </a:prstGeom>
          <a:noFill/>
        </p:spPr>
        <p:txBody>
          <a:bodyPr wrap="squar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https://danieltakeshi.github.io/2016/11/25/frame-skipping-and-preprocessing-for-deep-q-networks-on-atari-2600-games/</a:t>
            </a:r>
            <a:endParaRPr lang="en-US" sz="1100" dirty="0">
              <a:solidFill>
                <a:srgbClr val="00BFB5"/>
              </a:solidFill>
            </a:endParaRPr>
          </a:p>
        </p:txBody>
      </p:sp>
    </p:spTree>
    <p:extLst>
      <p:ext uri="{BB962C8B-B14F-4D97-AF65-F5344CB8AC3E}">
        <p14:creationId xmlns:p14="http://schemas.microsoft.com/office/powerpoint/2010/main" val="1282344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8176-B42A-4914-ACC0-0AFA34E66A00}"/>
              </a:ext>
            </a:extLst>
          </p:cNvPr>
          <p:cNvSpPr>
            <a:spLocks noGrp="1"/>
          </p:cNvSpPr>
          <p:nvPr>
            <p:ph type="title"/>
          </p:nvPr>
        </p:nvSpPr>
        <p:spPr/>
        <p:txBody>
          <a:bodyPr/>
          <a:lstStyle/>
          <a:p>
            <a:r>
              <a:rPr lang="en-US" dirty="0"/>
              <a:t>Space Invaders</a:t>
            </a:r>
          </a:p>
        </p:txBody>
      </p:sp>
      <p:pic>
        <p:nvPicPr>
          <p:cNvPr id="5" name="Online Media 4" title="Futurama - Killing Invaders from SPACE">
            <a:hlinkClick r:id="" action="ppaction://media"/>
            <a:extLst>
              <a:ext uri="{FF2B5EF4-FFF2-40B4-BE49-F238E27FC236}">
                <a16:creationId xmlns:a16="http://schemas.microsoft.com/office/drawing/2014/main" id="{C733634D-BD6B-45DD-880A-7FA19827806E}"/>
              </a:ext>
            </a:extLst>
          </p:cNvPr>
          <p:cNvPicPr>
            <a:picLocks noGrp="1" noRot="1" noChangeAspect="1"/>
          </p:cNvPicPr>
          <p:nvPr>
            <p:ph sz="half" idx="1"/>
            <a:videoFile r:link="rId1"/>
          </p:nvPr>
        </p:nvPicPr>
        <p:blipFill>
          <a:blip r:embed="rId3"/>
          <a:stretch>
            <a:fillRect/>
          </a:stretch>
        </p:blipFill>
        <p:spPr>
          <a:xfrm>
            <a:off x="984250" y="2222500"/>
            <a:ext cx="4854575" cy="3638550"/>
          </a:xfrm>
          <a:prstGeom prst="rect">
            <a:avLst/>
          </a:prstGeom>
        </p:spPr>
      </p:pic>
      <p:sp>
        <p:nvSpPr>
          <p:cNvPr id="4" name="Content Placeholder 3">
            <a:extLst>
              <a:ext uri="{FF2B5EF4-FFF2-40B4-BE49-F238E27FC236}">
                <a16:creationId xmlns:a16="http://schemas.microsoft.com/office/drawing/2014/main" id="{21FA82C9-C2D4-4421-A447-17157C4DED52}"/>
              </a:ext>
            </a:extLst>
          </p:cNvPr>
          <p:cNvSpPr>
            <a:spLocks noGrp="1"/>
          </p:cNvSpPr>
          <p:nvPr>
            <p:ph sz="half" idx="2"/>
          </p:nvPr>
        </p:nvSpPr>
        <p:spPr/>
        <p:txBody>
          <a:bodyPr/>
          <a:lstStyle/>
          <a:p>
            <a:r>
              <a:rPr lang="en-US" dirty="0"/>
              <a:t>Space invaders is a classic arcade game where the player shoots upward at aliens moving right and down</a:t>
            </a:r>
          </a:p>
          <a:p>
            <a:r>
              <a:rPr lang="en-US" dirty="0"/>
              <a:t>Points are earned by shooting the alien ships</a:t>
            </a:r>
          </a:p>
          <a:p>
            <a:endParaRPr lang="en-US" dirty="0"/>
          </a:p>
        </p:txBody>
      </p:sp>
      <p:sp>
        <p:nvSpPr>
          <p:cNvPr id="6" name="TextBox 5">
            <a:extLst>
              <a:ext uri="{FF2B5EF4-FFF2-40B4-BE49-F238E27FC236}">
                <a16:creationId xmlns:a16="http://schemas.microsoft.com/office/drawing/2014/main" id="{E66EECC5-9A7B-4E9D-A23B-73B0668AD565}"/>
              </a:ext>
            </a:extLst>
          </p:cNvPr>
          <p:cNvSpPr txBox="1"/>
          <p:nvPr/>
        </p:nvSpPr>
        <p:spPr>
          <a:xfrm>
            <a:off x="984250" y="5986272"/>
            <a:ext cx="4721606" cy="461665"/>
          </a:xfrm>
          <a:prstGeom prst="rect">
            <a:avLst/>
          </a:prstGeom>
          <a:noFill/>
        </p:spPr>
        <p:txBody>
          <a:bodyPr wrap="square" rtlCol="0">
            <a:spAutoFit/>
          </a:bodyPr>
          <a:lstStyle/>
          <a:p>
            <a:r>
              <a:rPr lang="en-US" sz="1200" dirty="0">
                <a:solidFill>
                  <a:srgbClr val="00BFB5"/>
                </a:solidFill>
              </a:rPr>
              <a:t>Clip from Futurama, Season 4, Episode 3</a:t>
            </a:r>
          </a:p>
          <a:p>
            <a:r>
              <a:rPr lang="en-US" sz="1200" dirty="0">
                <a:solidFill>
                  <a:srgbClr val="00BFB5"/>
                </a:solidFill>
              </a:rPr>
              <a:t>https://youtu.be/oOCxEV8BD8o</a:t>
            </a:r>
          </a:p>
        </p:txBody>
      </p:sp>
    </p:spTree>
    <p:extLst>
      <p:ext uri="{BB962C8B-B14F-4D97-AF65-F5344CB8AC3E}">
        <p14:creationId xmlns:p14="http://schemas.microsoft.com/office/powerpoint/2010/main" val="37989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2E0FCF-30CB-4B9C-9943-E0FD1E253B85}"/>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Markov Decision Process</a:t>
            </a:r>
          </a:p>
        </p:txBody>
      </p:sp>
      <p:sp>
        <p:nvSpPr>
          <p:cNvPr id="4" name="Content Placeholder 3">
            <a:extLst>
              <a:ext uri="{FF2B5EF4-FFF2-40B4-BE49-F238E27FC236}">
                <a16:creationId xmlns:a16="http://schemas.microsoft.com/office/drawing/2014/main" id="{0FB881F3-11B5-4DA7-ACB6-14AD0E6CC31B}"/>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r>
              <a:rPr lang="en-US" sz="1600" dirty="0"/>
              <a:t>A MDP is where an agent interacts with his environment at discrete time steps</a:t>
            </a:r>
          </a:p>
          <a:p>
            <a:r>
              <a:rPr lang="en-US" sz="1600" dirty="0"/>
              <a:t>Agent observes state at step t (S</a:t>
            </a:r>
            <a:r>
              <a:rPr lang="en-US" sz="1600" baseline="-25000" dirty="0"/>
              <a:t>t</a:t>
            </a:r>
            <a:r>
              <a:rPr lang="en-US" sz="1600" dirty="0"/>
              <a:t>)</a:t>
            </a:r>
          </a:p>
          <a:p>
            <a:r>
              <a:rPr lang="en-US" sz="1600" dirty="0"/>
              <a:t>Produces action at step t (A</a:t>
            </a:r>
            <a:r>
              <a:rPr lang="en-US" sz="1600" baseline="-25000" dirty="0"/>
              <a:t>t</a:t>
            </a:r>
            <a:r>
              <a:rPr lang="en-US" sz="1600" dirty="0"/>
              <a:t>) </a:t>
            </a:r>
          </a:p>
          <a:p>
            <a:r>
              <a:rPr lang="en-US" sz="1600" dirty="0"/>
              <a:t>Gets resulting reward (R</a:t>
            </a:r>
            <a:r>
              <a:rPr lang="en-US" sz="1600" baseline="-25000" dirty="0"/>
              <a:t>t+1</a:t>
            </a:r>
            <a:r>
              <a:rPr lang="en-US" sz="1600" dirty="0"/>
              <a:t>)</a:t>
            </a:r>
          </a:p>
          <a:p>
            <a:r>
              <a:rPr lang="en-US" sz="1600" dirty="0"/>
              <a:t>And resulting next state(S</a:t>
            </a:r>
            <a:r>
              <a:rPr lang="en-US" sz="1600" baseline="-25000" dirty="0"/>
              <a:t>t+1</a:t>
            </a:r>
            <a:r>
              <a:rPr lang="en-US" sz="1600" dirty="0"/>
              <a:t>)</a:t>
            </a:r>
          </a:p>
        </p:txBody>
      </p:sp>
      <p:pic>
        <p:nvPicPr>
          <p:cNvPr id="6" name="Content Placeholder 5">
            <a:extLst>
              <a:ext uri="{FF2B5EF4-FFF2-40B4-BE49-F238E27FC236}">
                <a16:creationId xmlns:a16="http://schemas.microsoft.com/office/drawing/2014/main" id="{7E7EFDE0-DFC3-4083-8470-38471A3C0D70}"/>
              </a:ext>
            </a:extLst>
          </p:cNvPr>
          <p:cNvPicPr>
            <a:picLocks noGrp="1" noChangeAspect="1"/>
          </p:cNvPicPr>
          <p:nvPr>
            <p:ph sz="half" idx="2"/>
          </p:nvPr>
        </p:nvPicPr>
        <p:blipFill rotWithShape="1">
          <a:blip r:embed="rId2"/>
          <a:srcRect l="7396" r="7152"/>
          <a:stretch/>
        </p:blipFill>
        <p:spPr>
          <a:xfrm>
            <a:off x="5101851" y="3313873"/>
            <a:ext cx="6277349" cy="1914591"/>
          </a:xfrm>
          <a:prstGeom prst="roundRect">
            <a:avLst>
              <a:gd name="adj" fmla="val 3876"/>
            </a:avLst>
          </a:prstGeom>
          <a:ln>
            <a:solidFill>
              <a:schemeClr val="accent1"/>
            </a:solidFill>
          </a:ln>
          <a:effectLst/>
        </p:spPr>
      </p:pic>
      <p:sp>
        <p:nvSpPr>
          <p:cNvPr id="7" name="TextBox 6">
            <a:extLst>
              <a:ext uri="{FF2B5EF4-FFF2-40B4-BE49-F238E27FC236}">
                <a16:creationId xmlns:a16="http://schemas.microsoft.com/office/drawing/2014/main" id="{86FB7A63-A29C-439A-BCD7-FF837957915B}"/>
              </a:ext>
            </a:extLst>
          </p:cNvPr>
          <p:cNvSpPr txBox="1"/>
          <p:nvPr/>
        </p:nvSpPr>
        <p:spPr>
          <a:xfrm>
            <a:off x="5101851" y="5343525"/>
            <a:ext cx="4879862" cy="261610"/>
          </a:xfrm>
          <a:prstGeom prst="rect">
            <a:avLst/>
          </a:prstGeom>
          <a:noFill/>
        </p:spPr>
        <p:txBody>
          <a:bodyPr wrap="none" rtlCol="0">
            <a:spAutoFit/>
          </a:bodyPr>
          <a:lstStyle/>
          <a:p>
            <a:r>
              <a:rPr lang="en-US" sz="1100" dirty="0">
                <a:solidFill>
                  <a:srgbClr val="00BFB5"/>
                </a:solidFill>
              </a:rPr>
              <a:t>R. S. Sutton and A. G. </a:t>
            </a:r>
            <a:r>
              <a:rPr lang="en-US" sz="1100" dirty="0" err="1">
                <a:solidFill>
                  <a:srgbClr val="00BFB5"/>
                </a:solidFill>
              </a:rPr>
              <a:t>Barto</a:t>
            </a:r>
            <a:r>
              <a:rPr lang="en-US" sz="1100" dirty="0">
                <a:solidFill>
                  <a:srgbClr val="00BFB5"/>
                </a:solidFill>
              </a:rPr>
              <a:t>: Reinforcement Learning: An Introduction</a:t>
            </a:r>
          </a:p>
        </p:txBody>
      </p:sp>
    </p:spTree>
    <p:extLst>
      <p:ext uri="{BB962C8B-B14F-4D97-AF65-F5344CB8AC3E}">
        <p14:creationId xmlns:p14="http://schemas.microsoft.com/office/powerpoint/2010/main" val="300870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4EF6-6A56-4B22-B236-D38633D632FE}"/>
              </a:ext>
            </a:extLst>
          </p:cNvPr>
          <p:cNvSpPr>
            <a:spLocks noGrp="1"/>
          </p:cNvSpPr>
          <p:nvPr>
            <p:ph type="title"/>
          </p:nvPr>
        </p:nvSpPr>
        <p:spPr/>
        <p:txBody>
          <a:bodyPr/>
          <a:lstStyle/>
          <a:p>
            <a:r>
              <a:rPr lang="en-US" dirty="0"/>
              <a:t>Prediction in Reinforcement Learning vs Classical Conditioning</a:t>
            </a:r>
          </a:p>
        </p:txBody>
      </p:sp>
      <p:sp>
        <p:nvSpPr>
          <p:cNvPr id="5" name="Text Placeholder 4">
            <a:extLst>
              <a:ext uri="{FF2B5EF4-FFF2-40B4-BE49-F238E27FC236}">
                <a16:creationId xmlns:a16="http://schemas.microsoft.com/office/drawing/2014/main" id="{B6622E6C-6AB4-4C45-A9DE-8A6EBE70A925}"/>
              </a:ext>
            </a:extLst>
          </p:cNvPr>
          <p:cNvSpPr>
            <a:spLocks noGrp="1"/>
          </p:cNvSpPr>
          <p:nvPr>
            <p:ph type="body" idx="1"/>
          </p:nvPr>
        </p:nvSpPr>
        <p:spPr/>
        <p:txBody>
          <a:bodyPr/>
          <a:lstStyle/>
          <a:p>
            <a:r>
              <a:rPr lang="en-US" dirty="0"/>
              <a:t>Reinforcement Learning</a:t>
            </a:r>
          </a:p>
        </p:txBody>
      </p:sp>
      <p:sp>
        <p:nvSpPr>
          <p:cNvPr id="6" name="Content Placeholder 5">
            <a:extLst>
              <a:ext uri="{FF2B5EF4-FFF2-40B4-BE49-F238E27FC236}">
                <a16:creationId xmlns:a16="http://schemas.microsoft.com/office/drawing/2014/main" id="{0A296C7D-8CE2-4120-A2E0-2DFF965D0BE4}"/>
              </a:ext>
            </a:extLst>
          </p:cNvPr>
          <p:cNvSpPr>
            <a:spLocks noGrp="1"/>
          </p:cNvSpPr>
          <p:nvPr>
            <p:ph sz="half" idx="2"/>
          </p:nvPr>
        </p:nvSpPr>
        <p:spPr/>
        <p:txBody>
          <a:bodyPr>
            <a:normAutofit/>
          </a:bodyPr>
          <a:lstStyle/>
          <a:p>
            <a:r>
              <a:rPr lang="en-US" dirty="0"/>
              <a:t>Association between state and action</a:t>
            </a:r>
          </a:p>
          <a:p>
            <a:r>
              <a:rPr lang="en-US" dirty="0"/>
              <a:t>Specific state-action pair gives a specific reward response</a:t>
            </a:r>
          </a:p>
          <a:p>
            <a:r>
              <a:rPr lang="en-US" dirty="0"/>
              <a:t>Agent predicts the reward for each state</a:t>
            </a:r>
            <a:endParaRPr lang="en-US"/>
          </a:p>
          <a:p>
            <a:pPr lvl="1"/>
            <a:r>
              <a:rPr lang="en-US"/>
              <a:t>Called a q-function </a:t>
            </a:r>
          </a:p>
          <a:p>
            <a:pPr lvl="1"/>
            <a:r>
              <a:rPr lang="en-US"/>
              <a:t>Thought as the “quality” of the action in that state</a:t>
            </a:r>
            <a:endParaRPr lang="en-US" dirty="0"/>
          </a:p>
          <a:p>
            <a:pPr lvl="1"/>
            <a:r>
              <a:rPr lang="en-US" dirty="0"/>
              <a:t>Prediction is necessary to guide future actions</a:t>
            </a:r>
            <a:endParaRPr lang="en-US"/>
          </a:p>
        </p:txBody>
      </p:sp>
      <p:sp>
        <p:nvSpPr>
          <p:cNvPr id="7" name="Text Placeholder 6">
            <a:extLst>
              <a:ext uri="{FF2B5EF4-FFF2-40B4-BE49-F238E27FC236}">
                <a16:creationId xmlns:a16="http://schemas.microsoft.com/office/drawing/2014/main" id="{E0071FF5-1421-483B-88F8-1429012941A7}"/>
              </a:ext>
            </a:extLst>
          </p:cNvPr>
          <p:cNvSpPr>
            <a:spLocks noGrp="1"/>
          </p:cNvSpPr>
          <p:nvPr>
            <p:ph type="body" sz="quarter" idx="3"/>
          </p:nvPr>
        </p:nvSpPr>
        <p:spPr/>
        <p:txBody>
          <a:bodyPr/>
          <a:lstStyle/>
          <a:p>
            <a:r>
              <a:rPr lang="en-US" dirty="0"/>
              <a:t>Classical Conditioning</a:t>
            </a:r>
          </a:p>
        </p:txBody>
      </p:sp>
      <p:sp>
        <p:nvSpPr>
          <p:cNvPr id="8" name="Content Placeholder 7">
            <a:extLst>
              <a:ext uri="{FF2B5EF4-FFF2-40B4-BE49-F238E27FC236}">
                <a16:creationId xmlns:a16="http://schemas.microsoft.com/office/drawing/2014/main" id="{B4F855DB-831D-49E3-A020-1E0C84ADF46D}"/>
              </a:ext>
            </a:extLst>
          </p:cNvPr>
          <p:cNvSpPr>
            <a:spLocks noGrp="1"/>
          </p:cNvSpPr>
          <p:nvPr>
            <p:ph sz="quarter" idx="4"/>
          </p:nvPr>
        </p:nvSpPr>
        <p:spPr/>
        <p:txBody>
          <a:bodyPr>
            <a:normAutofit/>
          </a:bodyPr>
          <a:lstStyle/>
          <a:p>
            <a:r>
              <a:rPr lang="en-US" dirty="0"/>
              <a:t>Association between two stimuli</a:t>
            </a:r>
          </a:p>
          <a:p>
            <a:pPr lvl="1"/>
            <a:r>
              <a:rPr lang="en-US" dirty="0"/>
              <a:t>Conditioned Stimulus and Unconditioned Stimulus</a:t>
            </a:r>
          </a:p>
          <a:p>
            <a:r>
              <a:rPr lang="en-US" dirty="0"/>
              <a:t>The Unconditioned Stimulus produces a specific response</a:t>
            </a:r>
          </a:p>
          <a:p>
            <a:r>
              <a:rPr lang="en-US" dirty="0"/>
              <a:t>After repeated pairings, the conditioned stimulus produces the response</a:t>
            </a:r>
          </a:p>
          <a:p>
            <a:pPr lvl="1"/>
            <a:r>
              <a:rPr lang="en-US" dirty="0"/>
              <a:t>Response is prediction that the unconditioned stimulus will occur</a:t>
            </a:r>
          </a:p>
        </p:txBody>
      </p:sp>
    </p:spTree>
    <p:extLst>
      <p:ext uri="{BB962C8B-B14F-4D97-AF65-F5344CB8AC3E}">
        <p14:creationId xmlns:p14="http://schemas.microsoft.com/office/powerpoint/2010/main" val="344861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A4CC-2D03-4295-A937-A1A46C8CEA03}"/>
              </a:ext>
            </a:extLst>
          </p:cNvPr>
          <p:cNvSpPr>
            <a:spLocks noGrp="1"/>
          </p:cNvSpPr>
          <p:nvPr>
            <p:ph type="title"/>
          </p:nvPr>
        </p:nvSpPr>
        <p:spPr/>
        <p:txBody>
          <a:bodyPr/>
          <a:lstStyle/>
          <a:p>
            <a:r>
              <a:rPr lang="en-US" dirty="0"/>
              <a:t>Prediction: How to associate state and action?</a:t>
            </a:r>
          </a:p>
        </p:txBody>
      </p:sp>
      <p:sp>
        <p:nvSpPr>
          <p:cNvPr id="3" name="Content Placeholder 2">
            <a:extLst>
              <a:ext uri="{FF2B5EF4-FFF2-40B4-BE49-F238E27FC236}">
                <a16:creationId xmlns:a16="http://schemas.microsoft.com/office/drawing/2014/main" id="{C42B9B3C-372F-44F7-9BA1-5C11983F12AB}"/>
              </a:ext>
            </a:extLst>
          </p:cNvPr>
          <p:cNvSpPr>
            <a:spLocks noGrp="1"/>
          </p:cNvSpPr>
          <p:nvPr>
            <p:ph sz="half" idx="1"/>
          </p:nvPr>
        </p:nvSpPr>
        <p:spPr/>
        <p:txBody>
          <a:bodyPr/>
          <a:lstStyle/>
          <a:p>
            <a:r>
              <a:rPr lang="en-US" dirty="0"/>
              <a:t>The picture to the right is a visual interpretation of the agent’s memory. </a:t>
            </a:r>
          </a:p>
          <a:p>
            <a:r>
              <a:rPr lang="en-US" dirty="0"/>
              <a:t>Each state is represented in a cell as well as each action the agent can take from that state. </a:t>
            </a:r>
          </a:p>
          <a:p>
            <a:r>
              <a:rPr lang="en-US" dirty="0"/>
              <a:t>After each action is taken, the state cell will hold the maximum total future reward possible if you take that action</a:t>
            </a:r>
          </a:p>
        </p:txBody>
      </p:sp>
      <p:grpSp>
        <p:nvGrpSpPr>
          <p:cNvPr id="7" name="Group 6">
            <a:extLst>
              <a:ext uri="{FF2B5EF4-FFF2-40B4-BE49-F238E27FC236}">
                <a16:creationId xmlns:a16="http://schemas.microsoft.com/office/drawing/2014/main" id="{6BEEF2A5-DFF1-44D1-8AE4-59ADAE3037F0}"/>
              </a:ext>
            </a:extLst>
          </p:cNvPr>
          <p:cNvGrpSpPr/>
          <p:nvPr/>
        </p:nvGrpSpPr>
        <p:grpSpPr>
          <a:xfrm>
            <a:off x="6875462" y="2551005"/>
            <a:ext cx="3151187" cy="3114675"/>
            <a:chOff x="9332912" y="2805112"/>
            <a:chExt cx="3151187" cy="3114675"/>
          </a:xfrm>
        </p:grpSpPr>
        <p:pic>
          <p:nvPicPr>
            <p:cNvPr id="8" name="Picture 2" descr="Image result for blank cube of numbers">
              <a:extLst>
                <a:ext uri="{FF2B5EF4-FFF2-40B4-BE49-F238E27FC236}">
                  <a16:creationId xmlns:a16="http://schemas.microsoft.com/office/drawing/2014/main" id="{834E9024-B8E0-496A-BE10-82360F01A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483"/>
            <a:stretch/>
          </p:blipFill>
          <p:spPr bwMode="auto">
            <a:xfrm>
              <a:off x="9332912" y="2805112"/>
              <a:ext cx="3059113" cy="3114675"/>
            </a:xfrm>
            <a:prstGeom prst="rect">
              <a:avLst/>
            </a:prstGeom>
            <a:noFill/>
            <a:effectLst>
              <a:outerShdw blurRad="50800" dir="1440000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FC1E512-2247-4C39-BFF2-22ABB2813106}"/>
                </a:ext>
              </a:extLst>
            </p:cNvPr>
            <p:cNvSpPr txBox="1"/>
            <p:nvPr/>
          </p:nvSpPr>
          <p:spPr>
            <a:xfrm>
              <a:off x="12153900" y="3749675"/>
              <a:ext cx="238121" cy="933450"/>
            </a:xfrm>
            <a:prstGeom prst="rect">
              <a:avLst/>
            </a:prstGeom>
            <a:solidFill>
              <a:schemeClr val="tx1"/>
            </a:solidFill>
          </p:spPr>
          <p:txBody>
            <a:bodyPr wrap="square" rtlCol="0">
              <a:spAutoFit/>
            </a:bodyPr>
            <a:lstStyle/>
            <a:p>
              <a:endParaRPr lang="en-US" dirty="0"/>
            </a:p>
          </p:txBody>
        </p:sp>
        <p:sp>
          <p:nvSpPr>
            <p:cNvPr id="10" name="Isosceles Triangle 9">
              <a:extLst>
                <a:ext uri="{FF2B5EF4-FFF2-40B4-BE49-F238E27FC236}">
                  <a16:creationId xmlns:a16="http://schemas.microsoft.com/office/drawing/2014/main" id="{34B1231F-9AE8-4969-B59B-08674E1BF2EA}"/>
                </a:ext>
              </a:extLst>
            </p:cNvPr>
            <p:cNvSpPr/>
            <p:nvPr/>
          </p:nvSpPr>
          <p:spPr>
            <a:xfrm>
              <a:off x="11134725" y="5321299"/>
              <a:ext cx="1019175" cy="4286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70184180-7200-458A-B7A3-F575648B19FA}"/>
                </a:ext>
              </a:extLst>
            </p:cNvPr>
            <p:cNvSpPr/>
            <p:nvPr/>
          </p:nvSpPr>
          <p:spPr>
            <a:xfrm>
              <a:off x="9525000" y="5297485"/>
              <a:ext cx="1019175" cy="4286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39DF35-2A02-489D-84AE-857E5F48301B}"/>
                </a:ext>
              </a:extLst>
            </p:cNvPr>
            <p:cNvSpPr txBox="1"/>
            <p:nvPr/>
          </p:nvSpPr>
          <p:spPr>
            <a:xfrm>
              <a:off x="9332912" y="3895618"/>
              <a:ext cx="363538" cy="933450"/>
            </a:xfrm>
            <a:prstGeom prst="rect">
              <a:avLst/>
            </a:prstGeom>
            <a:solidFill>
              <a:schemeClr val="tx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85B6A801-BDBA-4026-BFDC-8BF67B2C4EF0}"/>
                </a:ext>
              </a:extLst>
            </p:cNvPr>
            <p:cNvSpPr txBox="1"/>
            <p:nvPr/>
          </p:nvSpPr>
          <p:spPr>
            <a:xfrm>
              <a:off x="9387548" y="5142465"/>
              <a:ext cx="1019175" cy="369332"/>
            </a:xfrm>
            <a:prstGeom prst="rect">
              <a:avLst/>
            </a:prstGeom>
            <a:noFill/>
          </p:spPr>
          <p:txBody>
            <a:bodyPr wrap="square" rtlCol="0">
              <a:spAutoFit/>
            </a:bodyPr>
            <a:lstStyle/>
            <a:p>
              <a:r>
                <a:rPr lang="en-US" dirty="0">
                  <a:solidFill>
                    <a:srgbClr val="00BFB5"/>
                  </a:solidFill>
                </a:rPr>
                <a:t>State</a:t>
              </a:r>
            </a:p>
          </p:txBody>
        </p:sp>
        <p:cxnSp>
          <p:nvCxnSpPr>
            <p:cNvPr id="14" name="Straight Arrow Connector 13">
              <a:extLst>
                <a:ext uri="{FF2B5EF4-FFF2-40B4-BE49-F238E27FC236}">
                  <a16:creationId xmlns:a16="http://schemas.microsoft.com/office/drawing/2014/main" id="{6A5F4918-13C9-466C-98AB-6ECECACFAAD3}"/>
                </a:ext>
              </a:extLst>
            </p:cNvPr>
            <p:cNvCxnSpPr/>
            <p:nvPr/>
          </p:nvCxnSpPr>
          <p:spPr>
            <a:xfrm flipV="1">
              <a:off x="9542328" y="3749675"/>
              <a:ext cx="0" cy="1354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2ACAE07-E49F-4059-AC55-31C7C14DE606}"/>
                </a:ext>
              </a:extLst>
            </p:cNvPr>
            <p:cNvCxnSpPr>
              <a:cxnSpLocks/>
            </p:cNvCxnSpPr>
            <p:nvPr/>
          </p:nvCxnSpPr>
          <p:spPr>
            <a:xfrm>
              <a:off x="9716226" y="5064955"/>
              <a:ext cx="965401" cy="570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9C822B-57E0-4532-94C5-EADBE5B45CED}"/>
                </a:ext>
              </a:extLst>
            </p:cNvPr>
            <p:cNvSpPr txBox="1"/>
            <p:nvPr/>
          </p:nvSpPr>
          <p:spPr>
            <a:xfrm>
              <a:off x="11464924" y="5375270"/>
              <a:ext cx="1019175" cy="369332"/>
            </a:xfrm>
            <a:prstGeom prst="rect">
              <a:avLst/>
            </a:prstGeom>
            <a:noFill/>
          </p:spPr>
          <p:txBody>
            <a:bodyPr wrap="square" rtlCol="0">
              <a:spAutoFit/>
            </a:bodyPr>
            <a:lstStyle/>
            <a:p>
              <a:r>
                <a:rPr lang="en-US" dirty="0">
                  <a:solidFill>
                    <a:srgbClr val="00BFB5"/>
                  </a:solidFill>
                </a:rPr>
                <a:t>Action</a:t>
              </a:r>
            </a:p>
          </p:txBody>
        </p:sp>
        <p:cxnSp>
          <p:nvCxnSpPr>
            <p:cNvPr id="17" name="Straight Arrow Connector 16">
              <a:extLst>
                <a:ext uri="{FF2B5EF4-FFF2-40B4-BE49-F238E27FC236}">
                  <a16:creationId xmlns:a16="http://schemas.microsoft.com/office/drawing/2014/main" id="{886FCB39-E3A5-4C6E-AF9A-35EC93AADFE5}"/>
                </a:ext>
              </a:extLst>
            </p:cNvPr>
            <p:cNvCxnSpPr>
              <a:cxnSpLocks/>
            </p:cNvCxnSpPr>
            <p:nvPr/>
          </p:nvCxnSpPr>
          <p:spPr>
            <a:xfrm flipV="1">
              <a:off x="11134725" y="5073956"/>
              <a:ext cx="914633" cy="561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223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B06D-0B75-4062-835E-66E61138A439}"/>
              </a:ext>
            </a:extLst>
          </p:cNvPr>
          <p:cNvSpPr>
            <a:spLocks noGrp="1"/>
          </p:cNvSpPr>
          <p:nvPr>
            <p:ph type="title"/>
          </p:nvPr>
        </p:nvSpPr>
        <p:spPr>
          <a:xfrm>
            <a:off x="810000" y="447188"/>
            <a:ext cx="10571998" cy="970450"/>
          </a:xfrm>
        </p:spPr>
        <p:txBody>
          <a:bodyPr>
            <a:normAutofit/>
          </a:bodyPr>
          <a:lstStyle/>
          <a:p>
            <a:r>
              <a:rPr lang="en-US"/>
              <a:t>Future reward?</a:t>
            </a:r>
            <a:endParaRPr lang="en-US" dirty="0"/>
          </a:p>
        </p:txBody>
      </p:sp>
      <p:graphicFrame>
        <p:nvGraphicFramePr>
          <p:cNvPr id="14" name="Content Placeholder 2">
            <a:extLst>
              <a:ext uri="{FF2B5EF4-FFF2-40B4-BE49-F238E27FC236}">
                <a16:creationId xmlns:a16="http://schemas.microsoft.com/office/drawing/2014/main" id="{E91961D1-9393-4B1D-BBCD-D3DC0FA92211}"/>
              </a:ext>
            </a:extLst>
          </p:cNvPr>
          <p:cNvGraphicFramePr>
            <a:graphicFrameLocks noGrp="1"/>
          </p:cNvGraphicFramePr>
          <p:nvPr>
            <p:ph idx="1"/>
            <p:extLst>
              <p:ext uri="{D42A27DB-BD31-4B8C-83A1-F6EECF244321}">
                <p14:modId xmlns:p14="http://schemas.microsoft.com/office/powerpoint/2010/main" val="3232112215"/>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114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DCC7-372A-4838-86CA-51D6D89F8B64}"/>
              </a:ext>
            </a:extLst>
          </p:cNvPr>
          <p:cNvSpPr>
            <a:spLocks noGrp="1"/>
          </p:cNvSpPr>
          <p:nvPr>
            <p:ph type="title"/>
          </p:nvPr>
        </p:nvSpPr>
        <p:spPr/>
        <p:txBody>
          <a:bodyPr/>
          <a:lstStyle/>
          <a:p>
            <a:r>
              <a:rPr lang="en-US" dirty="0"/>
              <a:t>Q Value</a:t>
            </a:r>
          </a:p>
        </p:txBody>
      </p:sp>
      <p:sp>
        <p:nvSpPr>
          <p:cNvPr id="13" name="Content Placeholder 12">
            <a:extLst>
              <a:ext uri="{FF2B5EF4-FFF2-40B4-BE49-F238E27FC236}">
                <a16:creationId xmlns:a16="http://schemas.microsoft.com/office/drawing/2014/main" id="{27A2D45E-F442-446B-B2D8-82F4C035E356}"/>
              </a:ext>
            </a:extLst>
          </p:cNvPr>
          <p:cNvSpPr>
            <a:spLocks noGrp="1"/>
          </p:cNvSpPr>
          <p:nvPr>
            <p:ph idx="1"/>
          </p:nvPr>
        </p:nvSpPr>
        <p:spPr/>
        <p:txBody>
          <a:bodyPr/>
          <a:lstStyle/>
          <a:p>
            <a:r>
              <a:rPr lang="en-US" dirty="0"/>
              <a:t>Action Value Estimates Q(</a:t>
            </a:r>
            <a:r>
              <a:rPr lang="en-US" dirty="0" err="1"/>
              <a:t>s,a</a:t>
            </a:r>
            <a:r>
              <a:rPr lang="en-US" dirty="0"/>
              <a:t>)</a:t>
            </a:r>
          </a:p>
          <a:p>
            <a:r>
              <a:rPr lang="en-US" dirty="0"/>
              <a:t>Q Value is a measure of overall expected reward assuming agent is in state s and performs action a and then continues playing until the end of the episode following some policy. </a:t>
            </a:r>
          </a:p>
          <a:p>
            <a:pPr lvl="1"/>
            <a:r>
              <a:rPr lang="en-US" dirty="0"/>
              <a:t>Predicted reward</a:t>
            </a:r>
          </a:p>
          <a:p>
            <a:r>
              <a:rPr lang="en-US" dirty="0"/>
              <a:t>The q-value of action 1 is the “quality” of that state, the total discounted future reward expected taking action 1 from state 1</a:t>
            </a:r>
          </a:p>
          <a:p>
            <a:endParaRPr lang="en-US" dirty="0"/>
          </a:p>
        </p:txBody>
      </p:sp>
    </p:spTree>
    <p:extLst>
      <p:ext uri="{BB962C8B-B14F-4D97-AF65-F5344CB8AC3E}">
        <p14:creationId xmlns:p14="http://schemas.microsoft.com/office/powerpoint/2010/main" val="1786704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3C1A307-6255-4187-819E-A88069D07B44}"/>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Q Value</a:t>
            </a:r>
          </a:p>
        </p:txBody>
      </p:sp>
      <p:sp>
        <p:nvSpPr>
          <p:cNvPr id="3" name="Content Placeholder 2">
            <a:extLst>
              <a:ext uri="{FF2B5EF4-FFF2-40B4-BE49-F238E27FC236}">
                <a16:creationId xmlns:a16="http://schemas.microsoft.com/office/drawing/2014/main" id="{08A32749-BEE6-4714-9BE1-B7674B4DAE70}"/>
              </a:ext>
            </a:extLst>
          </p:cNvPr>
          <p:cNvSpPr>
            <a:spLocks noGrp="1"/>
          </p:cNvSpPr>
          <p:nvPr>
            <p:ph sz="half" idx="1"/>
          </p:nvPr>
        </p:nvSpPr>
        <p:spPr>
          <a:xfrm>
            <a:off x="399613" y="2413000"/>
            <a:ext cx="7172762" cy="4047698"/>
          </a:xfrm>
        </p:spPr>
        <p:txBody>
          <a:bodyPr vert="horz" lIns="91440" tIns="45720" rIns="91440" bIns="45720" rtlCol="0" anchor="ctr">
            <a:normAutofit/>
          </a:bodyPr>
          <a:lstStyle/>
          <a:p>
            <a:r>
              <a:rPr lang="en-US" dirty="0"/>
              <a:t>For an example, take the agent in the left</a:t>
            </a:r>
          </a:p>
          <a:p>
            <a:r>
              <a:rPr lang="en-US" dirty="0"/>
              <a:t>Reaching the beer gets 100 points</a:t>
            </a:r>
          </a:p>
          <a:p>
            <a:r>
              <a:rPr lang="en-US" dirty="0"/>
              <a:t>(bedroom, left) -&gt; (hallway, down) -&gt; (stairwell, right) are the state action pairs to receive reward 100</a:t>
            </a:r>
          </a:p>
          <a:p>
            <a:r>
              <a:rPr lang="en-US" dirty="0"/>
              <a:t>There is no immediate reward for (bedroom, left) </a:t>
            </a:r>
          </a:p>
          <a:p>
            <a:r>
              <a:rPr lang="en-US" dirty="0"/>
              <a:t>However the Q(</a:t>
            </a:r>
            <a:r>
              <a:rPr lang="en-US" dirty="0" err="1"/>
              <a:t>s,a</a:t>
            </a:r>
            <a:r>
              <a:rPr lang="en-US" dirty="0"/>
              <a:t>) value can be calculated using a discounted sum of total future rewards </a:t>
            </a:r>
          </a:p>
          <a:p>
            <a:pPr lvl="1"/>
            <a:r>
              <a:rPr lang="en-US" dirty="0"/>
              <a:t>Say 12.5 (depending on the discounted factor)</a:t>
            </a:r>
          </a:p>
          <a:p>
            <a:endParaRPr lang="en-US" sz="1600" dirty="0"/>
          </a:p>
        </p:txBody>
      </p:sp>
      <p:pic>
        <p:nvPicPr>
          <p:cNvPr id="5" name="Content Placeholder 4">
            <a:extLst>
              <a:ext uri="{FF2B5EF4-FFF2-40B4-BE49-F238E27FC236}">
                <a16:creationId xmlns:a16="http://schemas.microsoft.com/office/drawing/2014/main" id="{E9F2F734-2403-4B80-BCD5-AB306F341F7F}"/>
              </a:ext>
            </a:extLst>
          </p:cNvPr>
          <p:cNvPicPr>
            <a:picLocks noGrp="1" noChangeAspect="1"/>
          </p:cNvPicPr>
          <p:nvPr>
            <p:ph sz="half" idx="2"/>
          </p:nvPr>
        </p:nvPicPr>
        <p:blipFill>
          <a:blip r:embed="rId2"/>
          <a:stretch>
            <a:fillRect/>
          </a:stretch>
        </p:blipFill>
        <p:spPr>
          <a:xfrm>
            <a:off x="7837839" y="2185988"/>
            <a:ext cx="4234372" cy="3716338"/>
          </a:xfrm>
          <a:prstGeom prst="roundRect">
            <a:avLst>
              <a:gd name="adj" fmla="val 3876"/>
            </a:avLst>
          </a:prstGeom>
          <a:ln>
            <a:solidFill>
              <a:schemeClr val="accent1"/>
            </a:solidFill>
          </a:ln>
          <a:effectLst/>
        </p:spPr>
      </p:pic>
      <p:sp>
        <p:nvSpPr>
          <p:cNvPr id="6" name="TextBox 5">
            <a:extLst>
              <a:ext uri="{FF2B5EF4-FFF2-40B4-BE49-F238E27FC236}">
                <a16:creationId xmlns:a16="http://schemas.microsoft.com/office/drawing/2014/main" id="{CF568129-C034-490B-AFF7-46CC929E1824}"/>
              </a:ext>
            </a:extLst>
          </p:cNvPr>
          <p:cNvSpPr txBox="1"/>
          <p:nvPr/>
        </p:nvSpPr>
        <p:spPr>
          <a:xfrm>
            <a:off x="7950012" y="6045200"/>
            <a:ext cx="4010025" cy="415498"/>
          </a:xfrm>
          <a:prstGeom prst="rect">
            <a:avLst/>
          </a:prstGeom>
          <a:noFill/>
        </p:spPr>
        <p:txBody>
          <a:bodyPr wrap="square" rtlCol="0">
            <a:spAutoFit/>
          </a:bodyPr>
          <a:lstStyle/>
          <a:p>
            <a:r>
              <a:rPr lang="en-US" sz="1050" dirty="0">
                <a:solidFill>
                  <a:srgbClr val="00BFB5"/>
                </a:solidFill>
                <a:hlinkClick r:id="rId3">
                  <a:extLst>
                    <a:ext uri="{A12FA001-AC4F-418D-AE19-62706E023703}">
                      <ahyp:hlinkClr xmlns:ahyp="http://schemas.microsoft.com/office/drawing/2018/hyperlinkcolor" val="tx"/>
                    </a:ext>
                  </a:extLst>
                </a:hlinkClick>
              </a:rPr>
              <a:t>https://kunuk.wordpress.com/2012/01/14/q-learning-library-example-with-csharp/</a:t>
            </a:r>
            <a:endParaRPr lang="en-US" sz="1050" dirty="0">
              <a:solidFill>
                <a:srgbClr val="00BFB5"/>
              </a:solidFill>
            </a:endParaRPr>
          </a:p>
        </p:txBody>
      </p:sp>
    </p:spTree>
    <p:extLst>
      <p:ext uri="{BB962C8B-B14F-4D97-AF65-F5344CB8AC3E}">
        <p14:creationId xmlns:p14="http://schemas.microsoft.com/office/powerpoint/2010/main" val="526581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A307-6255-4187-819E-A88069D07B44}"/>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Q Learning</a:t>
            </a:r>
          </a:p>
        </p:txBody>
      </p:sp>
      <p:sp>
        <p:nvSpPr>
          <p:cNvPr id="3" name="Content Placeholder 2">
            <a:extLst>
              <a:ext uri="{FF2B5EF4-FFF2-40B4-BE49-F238E27FC236}">
                <a16:creationId xmlns:a16="http://schemas.microsoft.com/office/drawing/2014/main" id="{08A32749-BEE6-4714-9BE1-B7674B4DAE70}"/>
              </a:ext>
            </a:extLst>
          </p:cNvPr>
          <p:cNvSpPr>
            <a:spLocks noGrp="1"/>
          </p:cNvSpPr>
          <p:nvPr>
            <p:ph sz="half" idx="1"/>
          </p:nvPr>
        </p:nvSpPr>
        <p:spPr>
          <a:xfrm>
            <a:off x="399613" y="2413000"/>
            <a:ext cx="7172762" cy="4047698"/>
          </a:xfrm>
        </p:spPr>
        <p:txBody>
          <a:bodyPr vert="horz" lIns="91440" tIns="45720" rIns="91440" bIns="45720" rtlCol="0" anchor="ctr">
            <a:normAutofit/>
          </a:bodyPr>
          <a:lstStyle/>
          <a:p>
            <a:r>
              <a:rPr lang="en-US" dirty="0"/>
              <a:t>Initially the agent will randomly choose state-action pairs</a:t>
            </a:r>
          </a:p>
          <a:p>
            <a:r>
              <a:rPr lang="en-US" dirty="0"/>
              <a:t>The agent learns the state-action rewards with each state-action pair</a:t>
            </a:r>
          </a:p>
          <a:p>
            <a:r>
              <a:rPr lang="en-US" dirty="0"/>
              <a:t>Then the q-value is updated to reflect what the agent has learned during the game</a:t>
            </a:r>
          </a:p>
          <a:p>
            <a:r>
              <a:rPr lang="en-US" dirty="0"/>
              <a:t>Eventually through random movements the agent will predict that (bedroom, left) is the correct initial action</a:t>
            </a:r>
          </a:p>
          <a:p>
            <a:pPr lvl="1"/>
            <a:r>
              <a:rPr lang="en-US" dirty="0"/>
              <a:t>Assuming that there is also (bedroom, right) of course</a:t>
            </a:r>
          </a:p>
          <a:p>
            <a:endParaRPr lang="en-US" sz="1600" dirty="0"/>
          </a:p>
        </p:txBody>
      </p:sp>
      <p:pic>
        <p:nvPicPr>
          <p:cNvPr id="5" name="Content Placeholder 4">
            <a:extLst>
              <a:ext uri="{FF2B5EF4-FFF2-40B4-BE49-F238E27FC236}">
                <a16:creationId xmlns:a16="http://schemas.microsoft.com/office/drawing/2014/main" id="{E9F2F734-2403-4B80-BCD5-AB306F341F7F}"/>
              </a:ext>
            </a:extLst>
          </p:cNvPr>
          <p:cNvPicPr>
            <a:picLocks noGrp="1" noChangeAspect="1"/>
          </p:cNvPicPr>
          <p:nvPr>
            <p:ph sz="half" idx="2"/>
          </p:nvPr>
        </p:nvPicPr>
        <p:blipFill>
          <a:blip r:embed="rId2"/>
          <a:stretch>
            <a:fillRect/>
          </a:stretch>
        </p:blipFill>
        <p:spPr>
          <a:xfrm>
            <a:off x="7837839" y="2185988"/>
            <a:ext cx="4234372" cy="3716338"/>
          </a:xfrm>
          <a:prstGeom prst="roundRect">
            <a:avLst>
              <a:gd name="adj" fmla="val 3876"/>
            </a:avLst>
          </a:prstGeom>
          <a:ln>
            <a:solidFill>
              <a:schemeClr val="accent1"/>
            </a:solidFill>
          </a:ln>
          <a:effectLst/>
        </p:spPr>
      </p:pic>
      <p:sp>
        <p:nvSpPr>
          <p:cNvPr id="6" name="TextBox 5">
            <a:extLst>
              <a:ext uri="{FF2B5EF4-FFF2-40B4-BE49-F238E27FC236}">
                <a16:creationId xmlns:a16="http://schemas.microsoft.com/office/drawing/2014/main" id="{CF568129-C034-490B-AFF7-46CC929E1824}"/>
              </a:ext>
            </a:extLst>
          </p:cNvPr>
          <p:cNvSpPr txBox="1"/>
          <p:nvPr/>
        </p:nvSpPr>
        <p:spPr>
          <a:xfrm>
            <a:off x="7950012" y="6045200"/>
            <a:ext cx="4010025" cy="415498"/>
          </a:xfrm>
          <a:prstGeom prst="rect">
            <a:avLst/>
          </a:prstGeom>
          <a:noFill/>
        </p:spPr>
        <p:txBody>
          <a:bodyPr wrap="square" rtlCol="0">
            <a:spAutoFit/>
          </a:bodyPr>
          <a:lstStyle/>
          <a:p>
            <a:r>
              <a:rPr lang="en-US" sz="1050" dirty="0">
                <a:solidFill>
                  <a:srgbClr val="00BFB5"/>
                </a:solidFill>
                <a:hlinkClick r:id="rId3">
                  <a:extLst>
                    <a:ext uri="{A12FA001-AC4F-418D-AE19-62706E023703}">
                      <ahyp:hlinkClr xmlns:ahyp="http://schemas.microsoft.com/office/drawing/2018/hyperlinkcolor" val="tx"/>
                    </a:ext>
                  </a:extLst>
                </a:hlinkClick>
              </a:rPr>
              <a:t>https://kunuk.wordpress.com/2012/01/14/q-learning-library-example-with-csharp/</a:t>
            </a:r>
            <a:endParaRPr lang="en-US" sz="1050" dirty="0">
              <a:solidFill>
                <a:srgbClr val="00BFB5"/>
              </a:solidFill>
            </a:endParaRPr>
          </a:p>
        </p:txBody>
      </p:sp>
    </p:spTree>
    <p:extLst>
      <p:ext uri="{BB962C8B-B14F-4D97-AF65-F5344CB8AC3E}">
        <p14:creationId xmlns:p14="http://schemas.microsoft.com/office/powerpoint/2010/main" val="467967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C92-58AA-4EAA-B5D8-81771AB6B477}"/>
              </a:ext>
            </a:extLst>
          </p:cNvPr>
          <p:cNvSpPr>
            <a:spLocks noGrp="1"/>
          </p:cNvSpPr>
          <p:nvPr>
            <p:ph type="title"/>
          </p:nvPr>
        </p:nvSpPr>
        <p:spPr/>
        <p:txBody>
          <a:bodyPr/>
          <a:lstStyle/>
          <a:p>
            <a:r>
              <a:rPr lang="en-US" dirty="0"/>
              <a:t>Control in Reinforcement learning vs Operant Conditioning</a:t>
            </a:r>
          </a:p>
        </p:txBody>
      </p:sp>
      <p:sp>
        <p:nvSpPr>
          <p:cNvPr id="3" name="Text Placeholder 2">
            <a:extLst>
              <a:ext uri="{FF2B5EF4-FFF2-40B4-BE49-F238E27FC236}">
                <a16:creationId xmlns:a16="http://schemas.microsoft.com/office/drawing/2014/main" id="{3D595826-05F7-4F03-A337-82A6A6E49AA8}"/>
              </a:ext>
            </a:extLst>
          </p:cNvPr>
          <p:cNvSpPr>
            <a:spLocks noGrp="1"/>
          </p:cNvSpPr>
          <p:nvPr>
            <p:ph type="body" idx="1"/>
          </p:nvPr>
        </p:nvSpPr>
        <p:spPr/>
        <p:txBody>
          <a:bodyPr/>
          <a:lstStyle/>
          <a:p>
            <a:r>
              <a:rPr lang="en-US" dirty="0"/>
              <a:t>Reinforcement Learning</a:t>
            </a:r>
          </a:p>
        </p:txBody>
      </p:sp>
      <p:sp>
        <p:nvSpPr>
          <p:cNvPr id="4" name="Content Placeholder 3">
            <a:extLst>
              <a:ext uri="{FF2B5EF4-FFF2-40B4-BE49-F238E27FC236}">
                <a16:creationId xmlns:a16="http://schemas.microsoft.com/office/drawing/2014/main" id="{0C591BC9-AFBC-4C46-9BB2-1451E04BF881}"/>
              </a:ext>
            </a:extLst>
          </p:cNvPr>
          <p:cNvSpPr>
            <a:spLocks noGrp="1"/>
          </p:cNvSpPr>
          <p:nvPr>
            <p:ph sz="half" idx="2"/>
          </p:nvPr>
        </p:nvSpPr>
        <p:spPr/>
        <p:txBody>
          <a:bodyPr>
            <a:normAutofit/>
          </a:bodyPr>
          <a:lstStyle/>
          <a:p>
            <a:r>
              <a:rPr lang="en-US" dirty="0"/>
              <a:t>Agent learns a policy</a:t>
            </a:r>
          </a:p>
          <a:p>
            <a:pPr lvl="1"/>
            <a:r>
              <a:rPr lang="en-US" dirty="0"/>
              <a:t>Policy is taking a defined steps of movements to reach the future reward</a:t>
            </a:r>
          </a:p>
          <a:p>
            <a:r>
              <a:rPr lang="en-US" dirty="0"/>
              <a:t>Agent aims to produce the actions in the optimal policy </a:t>
            </a:r>
          </a:p>
          <a:p>
            <a:pPr lvl="1"/>
            <a:r>
              <a:rPr lang="en-US" dirty="0"/>
              <a:t>The policy that will maximize future</a:t>
            </a:r>
            <a:r>
              <a:rPr lang="en-US"/>
              <a:t> rewards</a:t>
            </a:r>
            <a:endParaRPr lang="en-US" dirty="0"/>
          </a:p>
        </p:txBody>
      </p:sp>
      <p:sp>
        <p:nvSpPr>
          <p:cNvPr id="5" name="Text Placeholder 4">
            <a:extLst>
              <a:ext uri="{FF2B5EF4-FFF2-40B4-BE49-F238E27FC236}">
                <a16:creationId xmlns:a16="http://schemas.microsoft.com/office/drawing/2014/main" id="{98DCBEF4-ECB6-483E-B4B9-0FC8A1C60459}"/>
              </a:ext>
            </a:extLst>
          </p:cNvPr>
          <p:cNvSpPr>
            <a:spLocks noGrp="1"/>
          </p:cNvSpPr>
          <p:nvPr>
            <p:ph type="body" sz="quarter" idx="3"/>
          </p:nvPr>
        </p:nvSpPr>
        <p:spPr/>
        <p:txBody>
          <a:bodyPr/>
          <a:lstStyle/>
          <a:p>
            <a:r>
              <a:rPr lang="en-US" dirty="0"/>
              <a:t>Operant Conditioning</a:t>
            </a:r>
          </a:p>
        </p:txBody>
      </p:sp>
      <p:sp>
        <p:nvSpPr>
          <p:cNvPr id="6" name="Content Placeholder 5">
            <a:extLst>
              <a:ext uri="{FF2B5EF4-FFF2-40B4-BE49-F238E27FC236}">
                <a16:creationId xmlns:a16="http://schemas.microsoft.com/office/drawing/2014/main" id="{AEE1A35B-AF1B-41A0-A410-98C2CB4A1E12}"/>
              </a:ext>
            </a:extLst>
          </p:cNvPr>
          <p:cNvSpPr>
            <a:spLocks noGrp="1"/>
          </p:cNvSpPr>
          <p:nvPr>
            <p:ph sz="quarter" idx="4"/>
          </p:nvPr>
        </p:nvSpPr>
        <p:spPr/>
        <p:txBody>
          <a:bodyPr>
            <a:normAutofit/>
          </a:bodyPr>
          <a:lstStyle/>
          <a:p>
            <a:r>
              <a:rPr lang="en-US" dirty="0"/>
              <a:t>Behavior gets response</a:t>
            </a:r>
          </a:p>
          <a:p>
            <a:r>
              <a:rPr lang="en-US" dirty="0"/>
              <a:t>Behavior is either reinforced or weakened</a:t>
            </a:r>
          </a:p>
        </p:txBody>
      </p:sp>
    </p:spTree>
    <p:extLst>
      <p:ext uri="{BB962C8B-B14F-4D97-AF65-F5344CB8AC3E}">
        <p14:creationId xmlns:p14="http://schemas.microsoft.com/office/powerpoint/2010/main" val="38054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FA9D-18DC-4BA0-9D3C-31818FAB9E92}"/>
              </a:ext>
            </a:extLst>
          </p:cNvPr>
          <p:cNvSpPr>
            <a:spLocks noGrp="1"/>
          </p:cNvSpPr>
          <p:nvPr>
            <p:ph type="title"/>
          </p:nvPr>
        </p:nvSpPr>
        <p:spPr/>
        <p:txBody>
          <a:bodyPr/>
          <a:lstStyle/>
          <a:p>
            <a:r>
              <a:rPr lang="en-US" dirty="0"/>
              <a:t>Control: how to maximize rewards?</a:t>
            </a:r>
          </a:p>
        </p:txBody>
      </p:sp>
      <p:sp>
        <p:nvSpPr>
          <p:cNvPr id="3" name="Content Placeholder 2">
            <a:extLst>
              <a:ext uri="{FF2B5EF4-FFF2-40B4-BE49-F238E27FC236}">
                <a16:creationId xmlns:a16="http://schemas.microsoft.com/office/drawing/2014/main" id="{7A48895A-44E9-458A-AFBA-668679B74F45}"/>
              </a:ext>
            </a:extLst>
          </p:cNvPr>
          <p:cNvSpPr>
            <a:spLocks noGrp="1"/>
          </p:cNvSpPr>
          <p:nvPr>
            <p:ph sz="half" idx="1"/>
          </p:nvPr>
        </p:nvSpPr>
        <p:spPr/>
        <p:txBody>
          <a:bodyPr>
            <a:normAutofit/>
          </a:bodyPr>
          <a:lstStyle/>
          <a:p>
            <a:endParaRPr lang="en-US" dirty="0"/>
          </a:p>
          <a:p>
            <a:r>
              <a:rPr lang="en-US" dirty="0"/>
              <a:t>After the agent learns all Q(</a:t>
            </a:r>
            <a:r>
              <a:rPr lang="en-US" dirty="0" err="1"/>
              <a:t>s,a</a:t>
            </a:r>
            <a:r>
              <a:rPr lang="en-US" dirty="0"/>
              <a:t>) values, control is defined as instructing the agent to take the best policy</a:t>
            </a:r>
          </a:p>
          <a:p>
            <a:r>
              <a:rPr lang="en-US" dirty="0"/>
              <a:t>How do we learn the best policy? </a:t>
            </a:r>
          </a:p>
          <a:p>
            <a:pPr lvl="1"/>
            <a:r>
              <a:rPr lang="en-US" dirty="0"/>
              <a:t>Do we act in such a way that we believe will maximize rewards every time (acting greedy) </a:t>
            </a:r>
          </a:p>
          <a:p>
            <a:pPr lvl="1"/>
            <a:r>
              <a:rPr lang="en-US" dirty="0"/>
              <a:t>Do we explore the environment and find new ways to maximize rewards</a:t>
            </a:r>
          </a:p>
          <a:p>
            <a:endParaRPr lang="en-US" dirty="0"/>
          </a:p>
        </p:txBody>
      </p:sp>
      <p:grpSp>
        <p:nvGrpSpPr>
          <p:cNvPr id="5" name="Group 4">
            <a:extLst>
              <a:ext uri="{FF2B5EF4-FFF2-40B4-BE49-F238E27FC236}">
                <a16:creationId xmlns:a16="http://schemas.microsoft.com/office/drawing/2014/main" id="{391C4CBC-5133-407B-BB62-8216C7C86005}"/>
              </a:ext>
            </a:extLst>
          </p:cNvPr>
          <p:cNvGrpSpPr/>
          <p:nvPr/>
        </p:nvGrpSpPr>
        <p:grpSpPr>
          <a:xfrm>
            <a:off x="6875462" y="2551005"/>
            <a:ext cx="3151187" cy="3114675"/>
            <a:chOff x="9332912" y="2805112"/>
            <a:chExt cx="3151187" cy="3114675"/>
          </a:xfrm>
        </p:grpSpPr>
        <p:pic>
          <p:nvPicPr>
            <p:cNvPr id="6" name="Picture 2" descr="Image result for blank cube of numbers">
              <a:extLst>
                <a:ext uri="{FF2B5EF4-FFF2-40B4-BE49-F238E27FC236}">
                  <a16:creationId xmlns:a16="http://schemas.microsoft.com/office/drawing/2014/main" id="{44553019-1589-422B-8A08-6E36ED2FDB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483"/>
            <a:stretch/>
          </p:blipFill>
          <p:spPr bwMode="auto">
            <a:xfrm>
              <a:off x="9332912" y="2805112"/>
              <a:ext cx="3059113" cy="3114675"/>
            </a:xfrm>
            <a:prstGeom prst="rect">
              <a:avLst/>
            </a:prstGeom>
            <a:noFill/>
            <a:effectLst>
              <a:outerShdw blurRad="50800" dir="1440000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9C382E-9E86-47CA-B106-002136ABC28E}"/>
                </a:ext>
              </a:extLst>
            </p:cNvPr>
            <p:cNvSpPr txBox="1"/>
            <p:nvPr/>
          </p:nvSpPr>
          <p:spPr>
            <a:xfrm>
              <a:off x="12153900" y="3749675"/>
              <a:ext cx="238121" cy="933450"/>
            </a:xfrm>
            <a:prstGeom prst="rect">
              <a:avLst/>
            </a:prstGeom>
            <a:solidFill>
              <a:schemeClr val="tx1"/>
            </a:solidFill>
          </p:spPr>
          <p:txBody>
            <a:bodyPr wrap="square" rtlCol="0">
              <a:spAutoFit/>
            </a:bodyPr>
            <a:lstStyle/>
            <a:p>
              <a:endParaRPr lang="en-US" dirty="0"/>
            </a:p>
          </p:txBody>
        </p:sp>
        <p:sp>
          <p:nvSpPr>
            <p:cNvPr id="8" name="Isosceles Triangle 7">
              <a:extLst>
                <a:ext uri="{FF2B5EF4-FFF2-40B4-BE49-F238E27FC236}">
                  <a16:creationId xmlns:a16="http://schemas.microsoft.com/office/drawing/2014/main" id="{F1DE664B-AC26-4196-B526-B61B9651B8EB}"/>
                </a:ext>
              </a:extLst>
            </p:cNvPr>
            <p:cNvSpPr/>
            <p:nvPr/>
          </p:nvSpPr>
          <p:spPr>
            <a:xfrm>
              <a:off x="11134725" y="5321299"/>
              <a:ext cx="1019175" cy="4286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A969CE7B-DBD1-4EE3-B27E-F82FB8E4F472}"/>
                </a:ext>
              </a:extLst>
            </p:cNvPr>
            <p:cNvSpPr/>
            <p:nvPr/>
          </p:nvSpPr>
          <p:spPr>
            <a:xfrm>
              <a:off x="9525000" y="5297485"/>
              <a:ext cx="1019175" cy="4286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D895BE-A19D-4498-B1F4-5A7594625250}"/>
                </a:ext>
              </a:extLst>
            </p:cNvPr>
            <p:cNvSpPr txBox="1"/>
            <p:nvPr/>
          </p:nvSpPr>
          <p:spPr>
            <a:xfrm>
              <a:off x="9332912" y="3895618"/>
              <a:ext cx="363538" cy="933450"/>
            </a:xfrm>
            <a:prstGeom prst="rect">
              <a:avLst/>
            </a:prstGeom>
            <a:solidFill>
              <a:schemeClr val="tx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4F809E15-5983-4616-B57A-2ADF5050B590}"/>
                </a:ext>
              </a:extLst>
            </p:cNvPr>
            <p:cNvSpPr txBox="1"/>
            <p:nvPr/>
          </p:nvSpPr>
          <p:spPr>
            <a:xfrm>
              <a:off x="9387548" y="5142465"/>
              <a:ext cx="1019175" cy="369332"/>
            </a:xfrm>
            <a:prstGeom prst="rect">
              <a:avLst/>
            </a:prstGeom>
            <a:noFill/>
          </p:spPr>
          <p:txBody>
            <a:bodyPr wrap="square" rtlCol="0">
              <a:spAutoFit/>
            </a:bodyPr>
            <a:lstStyle/>
            <a:p>
              <a:r>
                <a:rPr lang="en-US" dirty="0">
                  <a:solidFill>
                    <a:srgbClr val="00BFB5"/>
                  </a:solidFill>
                </a:rPr>
                <a:t>State</a:t>
              </a:r>
            </a:p>
          </p:txBody>
        </p:sp>
        <p:cxnSp>
          <p:nvCxnSpPr>
            <p:cNvPr id="12" name="Straight Arrow Connector 11">
              <a:extLst>
                <a:ext uri="{FF2B5EF4-FFF2-40B4-BE49-F238E27FC236}">
                  <a16:creationId xmlns:a16="http://schemas.microsoft.com/office/drawing/2014/main" id="{5CA7EE83-110F-4412-92FD-D9A51E5CFCF9}"/>
                </a:ext>
              </a:extLst>
            </p:cNvPr>
            <p:cNvCxnSpPr/>
            <p:nvPr/>
          </p:nvCxnSpPr>
          <p:spPr>
            <a:xfrm flipV="1">
              <a:off x="9542328" y="3749675"/>
              <a:ext cx="0" cy="1354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2769D37-6A6B-4FA3-9B5A-C817C39B7F7A}"/>
                </a:ext>
              </a:extLst>
            </p:cNvPr>
            <p:cNvCxnSpPr>
              <a:cxnSpLocks/>
            </p:cNvCxnSpPr>
            <p:nvPr/>
          </p:nvCxnSpPr>
          <p:spPr>
            <a:xfrm>
              <a:off x="9716226" y="5064955"/>
              <a:ext cx="965401" cy="570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46820D-8121-426F-B2B6-251EBA97FC07}"/>
                </a:ext>
              </a:extLst>
            </p:cNvPr>
            <p:cNvSpPr txBox="1"/>
            <p:nvPr/>
          </p:nvSpPr>
          <p:spPr>
            <a:xfrm>
              <a:off x="11464924" y="5375270"/>
              <a:ext cx="1019175" cy="369332"/>
            </a:xfrm>
            <a:prstGeom prst="rect">
              <a:avLst/>
            </a:prstGeom>
            <a:noFill/>
          </p:spPr>
          <p:txBody>
            <a:bodyPr wrap="square" rtlCol="0">
              <a:spAutoFit/>
            </a:bodyPr>
            <a:lstStyle/>
            <a:p>
              <a:r>
                <a:rPr lang="en-US" dirty="0">
                  <a:solidFill>
                    <a:srgbClr val="00BFB5"/>
                  </a:solidFill>
                </a:rPr>
                <a:t>Action</a:t>
              </a:r>
            </a:p>
          </p:txBody>
        </p:sp>
        <p:cxnSp>
          <p:nvCxnSpPr>
            <p:cNvPr id="15" name="Straight Arrow Connector 14">
              <a:extLst>
                <a:ext uri="{FF2B5EF4-FFF2-40B4-BE49-F238E27FC236}">
                  <a16:creationId xmlns:a16="http://schemas.microsoft.com/office/drawing/2014/main" id="{CA6C62FD-6F09-4F3A-A6E8-25A7483DC796}"/>
                </a:ext>
              </a:extLst>
            </p:cNvPr>
            <p:cNvCxnSpPr>
              <a:cxnSpLocks/>
            </p:cNvCxnSpPr>
            <p:nvPr/>
          </p:nvCxnSpPr>
          <p:spPr>
            <a:xfrm flipV="1">
              <a:off x="11134725" y="5073956"/>
              <a:ext cx="914633" cy="561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0739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8A96-16D7-420A-A509-8ADD9036859C}"/>
              </a:ext>
            </a:extLst>
          </p:cNvPr>
          <p:cNvSpPr>
            <a:spLocks noGrp="1"/>
          </p:cNvSpPr>
          <p:nvPr>
            <p:ph type="title"/>
          </p:nvPr>
        </p:nvSpPr>
        <p:spPr/>
        <p:txBody>
          <a:bodyPr/>
          <a:lstStyle/>
          <a:p>
            <a:r>
              <a:rPr lang="en-US"/>
              <a:t>Policy and Control</a:t>
            </a:r>
          </a:p>
        </p:txBody>
      </p:sp>
      <p:sp>
        <p:nvSpPr>
          <p:cNvPr id="3" name="Content Placeholder 2">
            <a:extLst>
              <a:ext uri="{FF2B5EF4-FFF2-40B4-BE49-F238E27FC236}">
                <a16:creationId xmlns:a16="http://schemas.microsoft.com/office/drawing/2014/main" id="{90A2FFFA-A2DC-4862-A1F2-928DBB3618DF}"/>
              </a:ext>
            </a:extLst>
          </p:cNvPr>
          <p:cNvSpPr>
            <a:spLocks noGrp="1"/>
          </p:cNvSpPr>
          <p:nvPr>
            <p:ph idx="1"/>
          </p:nvPr>
        </p:nvSpPr>
        <p:spPr/>
        <p:txBody>
          <a:bodyPr/>
          <a:lstStyle/>
          <a:p>
            <a:r>
              <a:rPr lang="en-US"/>
              <a:t>After experience, and prediction values, the agent then aims to follow the actions with the highest q-values, while still exploring</a:t>
            </a:r>
          </a:p>
          <a:p>
            <a:r>
              <a:rPr lang="en-US"/>
              <a:t>The agent follows an off-policy strategy </a:t>
            </a:r>
          </a:p>
          <a:p>
            <a:pPr lvl="1"/>
            <a:r>
              <a:rPr lang="en-US"/>
              <a:t>Doesn’t always follow the highest q-value (acting greedy)</a:t>
            </a:r>
          </a:p>
          <a:p>
            <a:pPr lvl="1"/>
            <a:r>
              <a:rPr lang="en-US"/>
              <a:t>If agent acted greedy the whole game, then it would miss out on learning new values for different state-action pairs</a:t>
            </a:r>
          </a:p>
          <a:p>
            <a:r>
              <a:rPr lang="en-US" dirty="0"/>
              <a:t>While the agent playing space invaders uses the highest predicted q values to guide his actions most of the time, there is a small probability to choose a random action</a:t>
            </a:r>
          </a:p>
          <a:p>
            <a:pPr lvl="1"/>
            <a:r>
              <a:rPr lang="en-US" dirty="0"/>
              <a:t>Choosing random actions will increase the state-action experiences to have a more accurate prediction of other state-actions</a:t>
            </a:r>
          </a:p>
          <a:p>
            <a:endParaRPr lang="en-US"/>
          </a:p>
        </p:txBody>
      </p:sp>
    </p:spTree>
    <p:extLst>
      <p:ext uri="{BB962C8B-B14F-4D97-AF65-F5344CB8AC3E}">
        <p14:creationId xmlns:p14="http://schemas.microsoft.com/office/powerpoint/2010/main" val="425661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899B-2638-4839-B22D-763DD306D5AC}"/>
              </a:ext>
            </a:extLst>
          </p:cNvPr>
          <p:cNvSpPr>
            <a:spLocks noGrp="1"/>
          </p:cNvSpPr>
          <p:nvPr>
            <p:ph type="title"/>
          </p:nvPr>
        </p:nvSpPr>
        <p:spPr/>
        <p:txBody>
          <a:bodyPr/>
          <a:lstStyle/>
          <a:p>
            <a:r>
              <a:rPr lang="en-US" dirty="0"/>
              <a:t>DeepMind</a:t>
            </a:r>
          </a:p>
        </p:txBody>
      </p:sp>
      <p:pic>
        <p:nvPicPr>
          <p:cNvPr id="8" name="Content Placeholder 7" descr="A screen shot of a monitor&#10;&#10;Description automatically generated">
            <a:extLst>
              <a:ext uri="{FF2B5EF4-FFF2-40B4-BE49-F238E27FC236}">
                <a16:creationId xmlns:a16="http://schemas.microsoft.com/office/drawing/2014/main" id="{C40A7E71-D2E7-4393-8BFB-AF8E9A56DE55}"/>
              </a:ext>
            </a:extLst>
          </p:cNvPr>
          <p:cNvPicPr>
            <a:picLocks noGrp="1" noChangeAspect="1"/>
          </p:cNvPicPr>
          <p:nvPr>
            <p:ph sz="half" idx="1"/>
          </p:nvPr>
        </p:nvPicPr>
        <p:blipFill>
          <a:blip r:embed="rId3"/>
          <a:stretch>
            <a:fillRect/>
          </a:stretch>
        </p:blipFill>
        <p:spPr>
          <a:xfrm>
            <a:off x="1997075" y="3041650"/>
            <a:ext cx="2828925" cy="2000250"/>
          </a:xfrm>
        </p:spPr>
      </p:pic>
      <p:sp>
        <p:nvSpPr>
          <p:cNvPr id="9" name="Content Placeholder 8">
            <a:extLst>
              <a:ext uri="{FF2B5EF4-FFF2-40B4-BE49-F238E27FC236}">
                <a16:creationId xmlns:a16="http://schemas.microsoft.com/office/drawing/2014/main" id="{00F62E73-B519-4E62-B9F5-66FDA390CDAD}"/>
              </a:ext>
            </a:extLst>
          </p:cNvPr>
          <p:cNvSpPr>
            <a:spLocks noGrp="1"/>
          </p:cNvSpPr>
          <p:nvPr>
            <p:ph sz="half" idx="2"/>
          </p:nvPr>
        </p:nvSpPr>
        <p:spPr/>
        <p:txBody>
          <a:bodyPr>
            <a:normAutofit fontScale="92500" lnSpcReduction="20000"/>
          </a:bodyPr>
          <a:lstStyle/>
          <a:p>
            <a:r>
              <a:rPr lang="en-US" dirty="0"/>
              <a:t>DeepMind was a small company acquired by Google in 2014</a:t>
            </a:r>
          </a:p>
          <a:p>
            <a:r>
              <a:rPr lang="en-US" dirty="0"/>
              <a:t>They created a program that could teach itself how to play Space Invaders</a:t>
            </a:r>
          </a:p>
          <a:p>
            <a:r>
              <a:rPr lang="en-US" dirty="0"/>
              <a:t>The only inputs were the pixels on the screen and the current score. </a:t>
            </a:r>
          </a:p>
          <a:p>
            <a:r>
              <a:rPr lang="en-US" dirty="0"/>
              <a:t>The program was able to play a flawless space invaders game with no hand-tuning whatsoever</a:t>
            </a:r>
          </a:p>
          <a:p>
            <a:r>
              <a:rPr lang="en-US" dirty="0"/>
              <a:t>The same program also learned how to play all 49 Atari games</a:t>
            </a:r>
          </a:p>
          <a:p>
            <a:r>
              <a:rPr lang="en-US" dirty="0"/>
              <a:t>All the program needed was time to practice each game</a:t>
            </a:r>
          </a:p>
        </p:txBody>
      </p:sp>
      <p:sp>
        <p:nvSpPr>
          <p:cNvPr id="5" name="TextBox 4">
            <a:extLst>
              <a:ext uri="{FF2B5EF4-FFF2-40B4-BE49-F238E27FC236}">
                <a16:creationId xmlns:a16="http://schemas.microsoft.com/office/drawing/2014/main" id="{BA0D2D96-129B-47CF-A8D7-C28BCFDD09E5}"/>
              </a:ext>
            </a:extLst>
          </p:cNvPr>
          <p:cNvSpPr txBox="1"/>
          <p:nvPr/>
        </p:nvSpPr>
        <p:spPr>
          <a:xfrm>
            <a:off x="2016500" y="5080487"/>
            <a:ext cx="2809500" cy="276999"/>
          </a:xfrm>
          <a:prstGeom prst="rect">
            <a:avLst/>
          </a:prstGeom>
          <a:noFill/>
        </p:spPr>
        <p:txBody>
          <a:bodyPr wrap="square" rtlCol="0">
            <a:spAutoFit/>
          </a:bodyPr>
          <a:lstStyle/>
          <a:p>
            <a:r>
              <a:rPr lang="en-US" sz="1200" dirty="0">
                <a:solidFill>
                  <a:srgbClr val="00BFB5"/>
                </a:solidFill>
              </a:rPr>
              <a:t>https://gph.is/1dujiqi</a:t>
            </a:r>
          </a:p>
        </p:txBody>
      </p:sp>
    </p:spTree>
    <p:extLst>
      <p:ext uri="{BB962C8B-B14F-4D97-AF65-F5344CB8AC3E}">
        <p14:creationId xmlns:p14="http://schemas.microsoft.com/office/powerpoint/2010/main" val="3475924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513C-738E-4277-869C-ECBFBA80C2D1}"/>
              </a:ext>
            </a:extLst>
          </p:cNvPr>
          <p:cNvSpPr>
            <a:spLocks noGrp="1"/>
          </p:cNvSpPr>
          <p:nvPr>
            <p:ph type="title"/>
          </p:nvPr>
        </p:nvSpPr>
        <p:spPr>
          <a:xfrm>
            <a:off x="810000" y="447188"/>
            <a:ext cx="10571998" cy="970450"/>
          </a:xfrm>
        </p:spPr>
        <p:txBody>
          <a:bodyPr>
            <a:normAutofit/>
          </a:bodyPr>
          <a:lstStyle/>
          <a:p>
            <a:r>
              <a:rPr lang="en-US"/>
              <a:t>How to beat Atari Games</a:t>
            </a:r>
          </a:p>
        </p:txBody>
      </p:sp>
      <p:graphicFrame>
        <p:nvGraphicFramePr>
          <p:cNvPr id="5" name="Content Placeholder 2">
            <a:extLst>
              <a:ext uri="{FF2B5EF4-FFF2-40B4-BE49-F238E27FC236}">
                <a16:creationId xmlns:a16="http://schemas.microsoft.com/office/drawing/2014/main" id="{EF9E44A8-2111-4814-8840-39F4805520C1}"/>
              </a:ext>
            </a:extLst>
          </p:cNvPr>
          <p:cNvGraphicFramePr>
            <a:graphicFrameLocks noGrp="1"/>
          </p:cNvGraphicFramePr>
          <p:nvPr>
            <p:ph idx="1"/>
            <p:extLst>
              <p:ext uri="{D42A27DB-BD31-4B8C-83A1-F6EECF244321}">
                <p14:modId xmlns:p14="http://schemas.microsoft.com/office/powerpoint/2010/main" val="1187429604"/>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4872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A1D9-6F04-4A6A-AB16-3BEE3FC28490}"/>
              </a:ext>
            </a:extLst>
          </p:cNvPr>
          <p:cNvSpPr>
            <a:spLocks noGrp="1"/>
          </p:cNvSpPr>
          <p:nvPr>
            <p:ph type="title"/>
          </p:nvPr>
        </p:nvSpPr>
        <p:spPr/>
        <p:txBody>
          <a:bodyPr/>
          <a:lstStyle/>
          <a:p>
            <a:r>
              <a:rPr lang="en-US"/>
              <a:t>Approximate q-functions</a:t>
            </a:r>
          </a:p>
        </p:txBody>
      </p:sp>
      <p:sp>
        <p:nvSpPr>
          <p:cNvPr id="3" name="Content Placeholder 2">
            <a:extLst>
              <a:ext uri="{FF2B5EF4-FFF2-40B4-BE49-F238E27FC236}">
                <a16:creationId xmlns:a16="http://schemas.microsoft.com/office/drawing/2014/main" id="{35378851-97C6-458C-B387-04A307FFB0FA}"/>
              </a:ext>
            </a:extLst>
          </p:cNvPr>
          <p:cNvSpPr>
            <a:spLocks noGrp="1"/>
          </p:cNvSpPr>
          <p:nvPr>
            <p:ph idx="1"/>
          </p:nvPr>
        </p:nvSpPr>
        <p:spPr/>
        <p:txBody>
          <a:bodyPr/>
          <a:lstStyle/>
          <a:p>
            <a:r>
              <a:rPr lang="en-US"/>
              <a:t>Instead of storing each Q(</a:t>
            </a:r>
            <a:r>
              <a:rPr lang="en-US" err="1"/>
              <a:t>s,a</a:t>
            </a:r>
            <a:r>
              <a:rPr lang="en-US"/>
              <a:t>), we can use a function to approximate the value</a:t>
            </a:r>
          </a:p>
          <a:p>
            <a:r>
              <a:rPr lang="en-US"/>
              <a:t>Thus we don’t have to store the trillion of state-action pairs associated with Atari</a:t>
            </a:r>
          </a:p>
          <a:p>
            <a:r>
              <a:rPr lang="en-US"/>
              <a:t>The form needs to flexible enough to approximate correctly</a:t>
            </a:r>
          </a:p>
          <a:p>
            <a:r>
              <a:rPr lang="en-US"/>
              <a:t>Also it needs to be trainable to update the approximate values with experience learned</a:t>
            </a:r>
          </a:p>
          <a:p>
            <a:r>
              <a:rPr lang="en-US"/>
              <a:t>We can do this with a neural network to help predict the best moves</a:t>
            </a:r>
          </a:p>
          <a:p>
            <a:r>
              <a:rPr lang="en-US"/>
              <a:t>Then with experience we tweak the neural network by adjusting the weights</a:t>
            </a:r>
          </a:p>
          <a:p>
            <a:r>
              <a:rPr lang="en-US"/>
              <a:t>This leads to better prediction which leads to more accurate information on how to control movements (i.e. which action should be taken to maximize reward)</a:t>
            </a:r>
          </a:p>
        </p:txBody>
      </p:sp>
    </p:spTree>
    <p:extLst>
      <p:ext uri="{BB962C8B-B14F-4D97-AF65-F5344CB8AC3E}">
        <p14:creationId xmlns:p14="http://schemas.microsoft.com/office/powerpoint/2010/main" val="2014014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4F632C8-CE0B-43B9-AAD2-AA1383257BD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Neural Networks</a:t>
            </a:r>
          </a:p>
        </p:txBody>
      </p:sp>
      <p:sp>
        <p:nvSpPr>
          <p:cNvPr id="3" name="Content Placeholder 2">
            <a:extLst>
              <a:ext uri="{FF2B5EF4-FFF2-40B4-BE49-F238E27FC236}">
                <a16:creationId xmlns:a16="http://schemas.microsoft.com/office/drawing/2014/main" id="{AC2B917A-9589-4EE9-9AD3-1A6E1C662D6B}"/>
              </a:ext>
            </a:extLst>
          </p:cNvPr>
          <p:cNvSpPr>
            <a:spLocks noGrp="1"/>
          </p:cNvSpPr>
          <p:nvPr>
            <p:ph sz="half" idx="1"/>
          </p:nvPr>
        </p:nvSpPr>
        <p:spPr>
          <a:xfrm>
            <a:off x="818713" y="2413000"/>
            <a:ext cx="3835583" cy="3632200"/>
          </a:xfrm>
        </p:spPr>
        <p:txBody>
          <a:bodyPr vert="horz" lIns="91440" tIns="45720" rIns="91440" bIns="45720" rtlCol="0" anchor="ctr">
            <a:normAutofit lnSpcReduction="10000"/>
          </a:bodyPr>
          <a:lstStyle/>
          <a:p>
            <a:r>
              <a:rPr lang="en-US" sz="1600" dirty="0"/>
              <a:t>A neural </a:t>
            </a:r>
            <a:r>
              <a:rPr lang="en-US" sz="1600"/>
              <a:t>network is</a:t>
            </a:r>
            <a:r>
              <a:rPr lang="en-US" sz="1600" dirty="0"/>
              <a:t> a</a:t>
            </a:r>
            <a:r>
              <a:rPr lang="en-US" sz="1600"/>
              <a:t> mathematical function inspired by biological neurons</a:t>
            </a:r>
          </a:p>
          <a:p>
            <a:r>
              <a:rPr lang="en-US" sz="1600"/>
              <a:t>Data points are fed as inputs to the neural network</a:t>
            </a:r>
          </a:p>
          <a:p>
            <a:r>
              <a:rPr lang="en-US" sz="1600"/>
              <a:t>They converge in hidden layers which then classify the data points as output</a:t>
            </a:r>
          </a:p>
          <a:p>
            <a:r>
              <a:rPr lang="en-US" sz="1600"/>
              <a:t>The example on the right shows a neural network that is trained to classify an image as a dog as “dog” and an image as a cat as “cat”</a:t>
            </a:r>
          </a:p>
        </p:txBody>
      </p:sp>
      <p:sp>
        <p:nvSpPr>
          <p:cNvPr id="5" name="TextBox 4">
            <a:extLst>
              <a:ext uri="{FF2B5EF4-FFF2-40B4-BE49-F238E27FC236}">
                <a16:creationId xmlns:a16="http://schemas.microsoft.com/office/drawing/2014/main" id="{2E132501-4BBD-49EB-9F48-BF5B2DB8FDB8}"/>
              </a:ext>
            </a:extLst>
          </p:cNvPr>
          <p:cNvSpPr txBox="1"/>
          <p:nvPr/>
        </p:nvSpPr>
        <p:spPr>
          <a:xfrm>
            <a:off x="6096000" y="5512286"/>
            <a:ext cx="5362576" cy="430887"/>
          </a:xfrm>
          <a:prstGeom prst="rect">
            <a:avLst/>
          </a:prstGeom>
          <a:noFill/>
        </p:spPr>
        <p:txBody>
          <a:bodyPr wrap="square" rtlCol="0">
            <a:spAutoFit/>
          </a:bodyPr>
          <a:lstStyle/>
          <a:p>
            <a:r>
              <a:rPr lang="en-US" sz="1100" dirty="0">
                <a:solidFill>
                  <a:srgbClr val="00BFB5"/>
                </a:solidFill>
                <a:hlinkClick r:id="rId4">
                  <a:extLst>
                    <a:ext uri="{A12FA001-AC4F-418D-AE19-62706E023703}">
                      <ahyp:hlinkClr xmlns:ahyp="http://schemas.microsoft.com/office/drawing/2018/hyperlinkcolor" val="tx"/>
                    </a:ext>
                  </a:extLst>
                </a:hlinkClick>
              </a:rPr>
              <a:t>https://towardsai.net/p/machine-learning/what-is-machine-learning-how-does-it-work-and-why-is-it-important/robiriondo/3339/</a:t>
            </a:r>
            <a:endParaRPr lang="en-US" sz="1100" dirty="0">
              <a:solidFill>
                <a:srgbClr val="00BFB5"/>
              </a:solidFill>
            </a:endParaRPr>
          </a:p>
        </p:txBody>
      </p:sp>
      <p:pic>
        <p:nvPicPr>
          <p:cNvPr id="7" name="1*QyTr6JbNP1PaPI6FjWZYTA">
            <a:hlinkClick r:id="" action="ppaction://media"/>
            <a:extLst>
              <a:ext uri="{FF2B5EF4-FFF2-40B4-BE49-F238E27FC236}">
                <a16:creationId xmlns:a16="http://schemas.microsoft.com/office/drawing/2014/main" id="{64804925-4B25-4E8F-A777-E0B4FC73A2F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188075" y="2581275"/>
            <a:ext cx="5194300" cy="2921000"/>
          </a:xfrm>
        </p:spPr>
      </p:pic>
    </p:spTree>
    <p:extLst>
      <p:ext uri="{BB962C8B-B14F-4D97-AF65-F5344CB8AC3E}">
        <p14:creationId xmlns:p14="http://schemas.microsoft.com/office/powerpoint/2010/main" val="235273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9490465-BE2B-442F-A558-152A754A2347}"/>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The Artificial Neuron</a:t>
            </a:r>
            <a:endParaRPr lang="en-US" dirty="0"/>
          </a:p>
        </p:txBody>
      </p:sp>
      <p:sp>
        <p:nvSpPr>
          <p:cNvPr id="8" name="Content Placeholder 7">
            <a:extLst>
              <a:ext uri="{FF2B5EF4-FFF2-40B4-BE49-F238E27FC236}">
                <a16:creationId xmlns:a16="http://schemas.microsoft.com/office/drawing/2014/main" id="{9061C102-5715-4CC3-850A-7E14F19B8390}"/>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r>
              <a:rPr lang="en-US" sz="1600"/>
              <a:t>A neural network consists of artificial neurons</a:t>
            </a:r>
          </a:p>
          <a:p>
            <a:r>
              <a:rPr lang="en-US" sz="1600"/>
              <a:t>Each one has inputs and weights that combine together as a summing function</a:t>
            </a:r>
          </a:p>
          <a:p>
            <a:r>
              <a:rPr lang="en-US" sz="1600"/>
              <a:t>If their combination is higher than a certain threshold then a specified output is produced</a:t>
            </a:r>
          </a:p>
          <a:p>
            <a:r>
              <a:rPr lang="en-US" sz="1600"/>
              <a:t>The training period learns the appropriate weights to </a:t>
            </a:r>
            <a:r>
              <a:rPr lang="en-US" sz="1600" dirty="0"/>
              <a:t>input</a:t>
            </a:r>
            <a:endParaRPr lang="en-US" sz="1600"/>
          </a:p>
          <a:p>
            <a:endParaRPr lang="en-US" sz="1600"/>
          </a:p>
        </p:txBody>
      </p:sp>
      <p:pic>
        <p:nvPicPr>
          <p:cNvPr id="2050" name="Picture 2" descr="Image result for artificial neuron">
            <a:extLst>
              <a:ext uri="{FF2B5EF4-FFF2-40B4-BE49-F238E27FC236}">
                <a16:creationId xmlns:a16="http://schemas.microsoft.com/office/drawing/2014/main" id="{8B754FA3-DD10-4278-A1C3-E5D672F0948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01851" y="2780299"/>
            <a:ext cx="6277349" cy="2981740"/>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E2B879B-74C0-4508-B278-CF2889314FEE}"/>
              </a:ext>
            </a:extLst>
          </p:cNvPr>
          <p:cNvSpPr txBox="1"/>
          <p:nvPr/>
        </p:nvSpPr>
        <p:spPr>
          <a:xfrm>
            <a:off x="5101851" y="5797634"/>
            <a:ext cx="6872394" cy="261610"/>
          </a:xfrm>
          <a:prstGeom prst="rect">
            <a:avLst/>
          </a:prstGeom>
          <a:noFill/>
        </p:spPr>
        <p:txBody>
          <a:bodyPr wrap="non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https://medium.com/@jayeshbahire/the-artificial-neural-networks-handbook-part-4-d2087d1f583e</a:t>
            </a:r>
            <a:endParaRPr lang="en-US" sz="1100" dirty="0">
              <a:solidFill>
                <a:srgbClr val="00BFB5"/>
              </a:solidFill>
            </a:endParaRPr>
          </a:p>
        </p:txBody>
      </p:sp>
    </p:spTree>
    <p:extLst>
      <p:ext uri="{BB962C8B-B14F-4D97-AF65-F5344CB8AC3E}">
        <p14:creationId xmlns:p14="http://schemas.microsoft.com/office/powerpoint/2010/main" val="3709097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59429F-EDE8-4DB7-AF39-188515ABE037}"/>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Neurons in your </a:t>
            </a:r>
            <a:r>
              <a:rPr lang="en-US" dirty="0"/>
              <a:t>brain</a:t>
            </a:r>
            <a:endParaRPr lang="en-US"/>
          </a:p>
        </p:txBody>
      </p:sp>
      <p:sp>
        <p:nvSpPr>
          <p:cNvPr id="8" name="Content Placeholder 7">
            <a:extLst>
              <a:ext uri="{FF2B5EF4-FFF2-40B4-BE49-F238E27FC236}">
                <a16:creationId xmlns:a16="http://schemas.microsoft.com/office/drawing/2014/main" id="{B67511FF-F09B-42C7-8E84-CE6E782F85C0}"/>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pPr>
              <a:lnSpc>
                <a:spcPct val="90000"/>
              </a:lnSpc>
            </a:pPr>
            <a:r>
              <a:rPr lang="en-US" sz="1600"/>
              <a:t>Artificial neurons are structurally based on biological neurons</a:t>
            </a:r>
          </a:p>
          <a:p>
            <a:pPr>
              <a:lnSpc>
                <a:spcPct val="90000"/>
              </a:lnSpc>
            </a:pPr>
            <a:r>
              <a:rPr lang="en-US" sz="1600"/>
              <a:t>Each neuron has dendrites that connect to other neurons</a:t>
            </a:r>
          </a:p>
          <a:p>
            <a:pPr>
              <a:lnSpc>
                <a:spcPct val="90000"/>
              </a:lnSpc>
            </a:pPr>
            <a:r>
              <a:rPr lang="en-US" sz="1600"/>
              <a:t>Chemical signals (inputs) from other neurons combine at the soma (summing function) </a:t>
            </a:r>
          </a:p>
          <a:p>
            <a:pPr>
              <a:lnSpc>
                <a:spcPct val="90000"/>
              </a:lnSpc>
            </a:pPr>
            <a:r>
              <a:rPr lang="en-US" sz="1600"/>
              <a:t>If the signals are above a certain threshold, the soma sends chemical signals down the axon to axon terminals to send signals to other neurons (</a:t>
            </a:r>
            <a:r>
              <a:rPr lang="en-US" sz="1600" dirty="0"/>
              <a:t>output</a:t>
            </a:r>
            <a:r>
              <a:rPr lang="en-US" sz="1600"/>
              <a:t> response)</a:t>
            </a:r>
          </a:p>
        </p:txBody>
      </p:sp>
      <p:pic>
        <p:nvPicPr>
          <p:cNvPr id="4098" name="Picture 2" descr="Image result for neuron">
            <a:extLst>
              <a:ext uri="{FF2B5EF4-FFF2-40B4-BE49-F238E27FC236}">
                <a16:creationId xmlns:a16="http://schemas.microsoft.com/office/drawing/2014/main" id="{715A4F88-DF85-4643-971C-107C7A800A4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382356" y="2413000"/>
            <a:ext cx="3716338" cy="371633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BE44B6C-A552-4F93-9641-1D129455F4D1}"/>
              </a:ext>
            </a:extLst>
          </p:cNvPr>
          <p:cNvSpPr txBox="1"/>
          <p:nvPr/>
        </p:nvSpPr>
        <p:spPr>
          <a:xfrm>
            <a:off x="6581775" y="6362700"/>
            <a:ext cx="4612160" cy="246221"/>
          </a:xfrm>
          <a:prstGeom prst="rect">
            <a:avLst/>
          </a:prstGeom>
          <a:noFill/>
        </p:spPr>
        <p:txBody>
          <a:bodyPr wrap="none" rtlCol="0">
            <a:spAutoFit/>
          </a:bodyPr>
          <a:lstStyle/>
          <a:p>
            <a:r>
              <a:rPr lang="en-US" sz="1000">
                <a:solidFill>
                  <a:srgbClr val="00BFB5"/>
                </a:solidFill>
                <a:hlinkClick r:id="rId3">
                  <a:extLst>
                    <a:ext uri="{A12FA001-AC4F-418D-AE19-62706E023703}">
                      <ahyp:hlinkClr xmlns:ahyp="http://schemas.microsoft.com/office/drawing/2018/hyperlinkcolor" val="tx"/>
                    </a:ext>
                  </a:extLst>
                </a:hlinkClick>
              </a:rPr>
              <a:t>https://www.neuroskills.com/brain-injury/neuroplasticity/neuronal-firing/</a:t>
            </a:r>
            <a:endParaRPr lang="en-US" sz="1000">
              <a:solidFill>
                <a:srgbClr val="00BFB5"/>
              </a:solidFill>
            </a:endParaRPr>
          </a:p>
        </p:txBody>
      </p:sp>
    </p:spTree>
    <p:extLst>
      <p:ext uri="{BB962C8B-B14F-4D97-AF65-F5344CB8AC3E}">
        <p14:creationId xmlns:p14="http://schemas.microsoft.com/office/powerpoint/2010/main" val="1635109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BC79BEE-A20B-4424-A202-067E5EE716E2}"/>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Artifical Neurons combined</a:t>
            </a:r>
          </a:p>
        </p:txBody>
      </p:sp>
      <p:sp>
        <p:nvSpPr>
          <p:cNvPr id="4" name="Content Placeholder 3">
            <a:extLst>
              <a:ext uri="{FF2B5EF4-FFF2-40B4-BE49-F238E27FC236}">
                <a16:creationId xmlns:a16="http://schemas.microsoft.com/office/drawing/2014/main" id="{8834BDA6-3E32-4B10-9663-5E69D305B0F8}"/>
              </a:ext>
            </a:extLst>
          </p:cNvPr>
          <p:cNvSpPr>
            <a:spLocks noGrp="1"/>
          </p:cNvSpPr>
          <p:nvPr>
            <p:ph sz="half" idx="1"/>
          </p:nvPr>
        </p:nvSpPr>
        <p:spPr>
          <a:xfrm>
            <a:off x="818713" y="2413000"/>
            <a:ext cx="3835583" cy="3632200"/>
          </a:xfrm>
        </p:spPr>
        <p:txBody>
          <a:bodyPr vert="horz" lIns="91440" tIns="45720" rIns="91440" bIns="45720" rtlCol="0" anchor="ctr">
            <a:normAutofit lnSpcReduction="10000"/>
          </a:bodyPr>
          <a:lstStyle/>
          <a:p>
            <a:r>
              <a:rPr lang="en-US" sz="1600"/>
              <a:t>When these artificial neurons combine into hidden layers, the neural network is able to learn more complicated relationships between features to produce accurate outputs</a:t>
            </a:r>
          </a:p>
          <a:p>
            <a:r>
              <a:rPr lang="en-US" sz="1600" dirty="0"/>
              <a:t>Neural </a:t>
            </a:r>
            <a:r>
              <a:rPr lang="en-US" sz="1600"/>
              <a:t>networks </a:t>
            </a:r>
            <a:r>
              <a:rPr lang="en-US" sz="1600" dirty="0"/>
              <a:t>consist of many different </a:t>
            </a:r>
            <a:r>
              <a:rPr lang="en-US" sz="1600"/>
              <a:t>artificial neurons </a:t>
            </a:r>
            <a:r>
              <a:rPr lang="en-US" sz="1600" dirty="0"/>
              <a:t>combined</a:t>
            </a:r>
          </a:p>
          <a:p>
            <a:r>
              <a:rPr lang="en-US" sz="1600" dirty="0"/>
              <a:t>Each hidden layer has inputs coming from </a:t>
            </a:r>
            <a:r>
              <a:rPr lang="en-US" sz="1600"/>
              <a:t>the </a:t>
            </a:r>
            <a:r>
              <a:rPr lang="en-US" sz="1600" dirty="0"/>
              <a:t>previous layer and outputs </a:t>
            </a:r>
            <a:r>
              <a:rPr lang="en-US" sz="1600"/>
              <a:t>to the </a:t>
            </a:r>
            <a:r>
              <a:rPr lang="en-US" sz="1600" dirty="0"/>
              <a:t>next layer</a:t>
            </a:r>
          </a:p>
          <a:p>
            <a:r>
              <a:rPr lang="en-US" sz="1600" dirty="0"/>
              <a:t>Training a neural network adjusts weights for each layers input</a:t>
            </a:r>
            <a:endParaRPr lang="en-US" sz="1600"/>
          </a:p>
        </p:txBody>
      </p:sp>
      <p:pic>
        <p:nvPicPr>
          <p:cNvPr id="3074" name="Picture 2" descr="Figure caption">
            <a:extLst>
              <a:ext uri="{FF2B5EF4-FFF2-40B4-BE49-F238E27FC236}">
                <a16:creationId xmlns:a16="http://schemas.microsoft.com/office/drawing/2014/main" id="{798F5E76-0CC7-416E-86F2-99136EA8B1F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01851" y="2623365"/>
            <a:ext cx="6277349" cy="329560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BBD850-5B6E-48E3-8971-A6EEC848D55C}"/>
              </a:ext>
            </a:extLst>
          </p:cNvPr>
          <p:cNvSpPr txBox="1"/>
          <p:nvPr/>
        </p:nvSpPr>
        <p:spPr>
          <a:xfrm>
            <a:off x="6505575" y="5861050"/>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CAA03A70-D332-4A90-ACC1-82A3B44F31FE}"/>
              </a:ext>
            </a:extLst>
          </p:cNvPr>
          <p:cNvSpPr/>
          <p:nvPr/>
        </p:nvSpPr>
        <p:spPr>
          <a:xfrm>
            <a:off x="5101851" y="6041480"/>
            <a:ext cx="2696572" cy="261610"/>
          </a:xfrm>
          <a:prstGeom prst="rect">
            <a:avLst/>
          </a:prstGeom>
        </p:spPr>
        <p:txBody>
          <a:bodyPr wrap="none">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https://physics.aps.org/articles/v13/2</a:t>
            </a:r>
            <a:endParaRPr lang="en-US" sz="1100" dirty="0">
              <a:solidFill>
                <a:srgbClr val="00BFB5"/>
              </a:solidFill>
            </a:endParaRPr>
          </a:p>
        </p:txBody>
      </p:sp>
    </p:spTree>
    <p:extLst>
      <p:ext uri="{BB962C8B-B14F-4D97-AF65-F5344CB8AC3E}">
        <p14:creationId xmlns:p14="http://schemas.microsoft.com/office/powerpoint/2010/main" val="899841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1804-DCF9-41C3-AE0A-23CA18903390}"/>
              </a:ext>
            </a:extLst>
          </p:cNvPr>
          <p:cNvSpPr>
            <a:spLocks noGrp="1"/>
          </p:cNvSpPr>
          <p:nvPr>
            <p:ph type="title"/>
          </p:nvPr>
        </p:nvSpPr>
        <p:spPr/>
        <p:txBody>
          <a:bodyPr/>
          <a:lstStyle/>
          <a:p>
            <a:r>
              <a:rPr lang="en-US"/>
              <a:t>Neural </a:t>
            </a:r>
            <a:r>
              <a:rPr lang="en-US" dirty="0"/>
              <a:t>Systems</a:t>
            </a:r>
            <a:endParaRPr lang="en-US"/>
          </a:p>
        </p:txBody>
      </p:sp>
      <p:sp>
        <p:nvSpPr>
          <p:cNvPr id="3" name="Content Placeholder 2">
            <a:extLst>
              <a:ext uri="{FF2B5EF4-FFF2-40B4-BE49-F238E27FC236}">
                <a16:creationId xmlns:a16="http://schemas.microsoft.com/office/drawing/2014/main" id="{5F578F1F-5BE2-4F43-B855-3B13F2D0D1E0}"/>
              </a:ext>
            </a:extLst>
          </p:cNvPr>
          <p:cNvSpPr>
            <a:spLocks noGrp="1"/>
          </p:cNvSpPr>
          <p:nvPr>
            <p:ph sz="half" idx="1"/>
          </p:nvPr>
        </p:nvSpPr>
        <p:spPr/>
        <p:txBody>
          <a:bodyPr/>
          <a:lstStyle/>
          <a:p>
            <a:r>
              <a:rPr lang="en-US"/>
              <a:t>The combination of artificial neural networks gives something similar to the </a:t>
            </a:r>
            <a:r>
              <a:rPr lang="en-US" dirty="0"/>
              <a:t>nervous system </a:t>
            </a:r>
            <a:r>
              <a:rPr lang="en-US"/>
              <a:t>in your brain</a:t>
            </a:r>
            <a:r>
              <a:rPr lang="en-US" dirty="0"/>
              <a:t> and body</a:t>
            </a:r>
            <a:endParaRPr lang="en-US"/>
          </a:p>
          <a:p>
            <a:r>
              <a:rPr lang="en-US"/>
              <a:t>The combination of neurons leads to processing information </a:t>
            </a:r>
          </a:p>
          <a:p>
            <a:r>
              <a:rPr lang="en-US"/>
              <a:t>The combination of artificial neurons leads to classification or approximation of the relevant data points</a:t>
            </a:r>
          </a:p>
        </p:txBody>
      </p:sp>
      <p:pic>
        <p:nvPicPr>
          <p:cNvPr id="6" name="Content Placeholder 5">
            <a:extLst>
              <a:ext uri="{FF2B5EF4-FFF2-40B4-BE49-F238E27FC236}">
                <a16:creationId xmlns:a16="http://schemas.microsoft.com/office/drawing/2014/main" id="{263DD808-F7AF-424D-A38C-A8F30CB584A0}"/>
              </a:ext>
            </a:extLst>
          </p:cNvPr>
          <p:cNvPicPr>
            <a:picLocks noGrp="1" noChangeAspect="1"/>
          </p:cNvPicPr>
          <p:nvPr>
            <p:ph sz="half" idx="2"/>
          </p:nvPr>
        </p:nvPicPr>
        <p:blipFill>
          <a:blip r:embed="rId2"/>
          <a:stretch>
            <a:fillRect/>
          </a:stretch>
        </p:blipFill>
        <p:spPr>
          <a:xfrm>
            <a:off x="6965950" y="2222500"/>
            <a:ext cx="3638550" cy="3638550"/>
          </a:xfrm>
        </p:spPr>
      </p:pic>
      <p:sp>
        <p:nvSpPr>
          <p:cNvPr id="8" name="Rectangle 7">
            <a:extLst>
              <a:ext uri="{FF2B5EF4-FFF2-40B4-BE49-F238E27FC236}">
                <a16:creationId xmlns:a16="http://schemas.microsoft.com/office/drawing/2014/main" id="{8F9662C2-9EE3-4ADA-8160-E7F3645CF9C9}"/>
              </a:ext>
            </a:extLst>
          </p:cNvPr>
          <p:cNvSpPr/>
          <p:nvPr/>
        </p:nvSpPr>
        <p:spPr>
          <a:xfrm>
            <a:off x="6965950" y="6041480"/>
            <a:ext cx="1737976" cy="261610"/>
          </a:xfrm>
          <a:prstGeom prst="rect">
            <a:avLst/>
          </a:prstGeom>
        </p:spPr>
        <p:txBody>
          <a:bodyPr wrap="none">
            <a:spAutoFit/>
          </a:bodyPr>
          <a:lstStyle/>
          <a:p>
            <a:r>
              <a:rPr lang="en-US" sz="1100" dirty="0">
                <a:solidFill>
                  <a:srgbClr val="00BFB5"/>
                </a:solidFill>
              </a:rPr>
              <a:t>https://gph.is/2b7kHKd</a:t>
            </a:r>
          </a:p>
        </p:txBody>
      </p:sp>
    </p:spTree>
    <p:extLst>
      <p:ext uri="{BB962C8B-B14F-4D97-AF65-F5344CB8AC3E}">
        <p14:creationId xmlns:p14="http://schemas.microsoft.com/office/powerpoint/2010/main" val="3699879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488AABB-2129-4FB7-8B10-2409CCE5B0D0}"/>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DeepMind Neural Network Structure</a:t>
            </a:r>
            <a:endParaRPr lang="en-US"/>
          </a:p>
        </p:txBody>
      </p:sp>
      <p:sp>
        <p:nvSpPr>
          <p:cNvPr id="3" name="Content Placeholder 2">
            <a:extLst>
              <a:ext uri="{FF2B5EF4-FFF2-40B4-BE49-F238E27FC236}">
                <a16:creationId xmlns:a16="http://schemas.microsoft.com/office/drawing/2014/main" id="{64E011F6-E485-416E-A681-6660259299DC}"/>
              </a:ext>
            </a:extLst>
          </p:cNvPr>
          <p:cNvSpPr>
            <a:spLocks noGrp="1"/>
          </p:cNvSpPr>
          <p:nvPr>
            <p:ph sz="half" idx="1"/>
          </p:nvPr>
        </p:nvSpPr>
        <p:spPr>
          <a:xfrm>
            <a:off x="190501" y="2413000"/>
            <a:ext cx="6086474" cy="4330700"/>
          </a:xfrm>
        </p:spPr>
        <p:txBody>
          <a:bodyPr vert="horz" lIns="91440" tIns="45720" rIns="91440" bIns="45720" rtlCol="0" anchor="ctr">
            <a:normAutofit fontScale="85000" lnSpcReduction="10000"/>
          </a:bodyPr>
          <a:lstStyle/>
          <a:p>
            <a:r>
              <a:rPr lang="en-US"/>
              <a:t>Set the input neurons to match the colors of pixels in an image </a:t>
            </a:r>
          </a:p>
          <a:p>
            <a:pPr lvl="1"/>
            <a:r>
              <a:rPr lang="en-US" sz="1700" dirty="0"/>
              <a:t>Pixels are in RGB values</a:t>
            </a:r>
          </a:p>
          <a:p>
            <a:r>
              <a:rPr lang="en-US"/>
              <a:t>Inputs </a:t>
            </a:r>
            <a:r>
              <a:rPr lang="en-US" dirty="0"/>
              <a:t>go through a convolutional neural network (CNN) layer</a:t>
            </a:r>
          </a:p>
          <a:p>
            <a:pPr lvl="1"/>
            <a:r>
              <a:rPr lang="en-US" sz="1400" dirty="0"/>
              <a:t>CNN acts as a filter to scan the image and produce a reduced dimensional space </a:t>
            </a:r>
          </a:p>
          <a:p>
            <a:pPr lvl="1"/>
            <a:r>
              <a:rPr lang="en-US" sz="1400" dirty="0"/>
              <a:t>Ultimately this transforms raw pixels on screen into useful features</a:t>
            </a:r>
          </a:p>
          <a:p>
            <a:r>
              <a:rPr lang="en-US" dirty="0"/>
              <a:t>Input features from CNN </a:t>
            </a:r>
            <a:r>
              <a:rPr lang="en-US"/>
              <a:t>layer </a:t>
            </a:r>
            <a:r>
              <a:rPr lang="en-US" dirty="0"/>
              <a:t>are fed into a fully connected neural network that will produce the </a:t>
            </a:r>
            <a:r>
              <a:rPr lang="en-US"/>
              <a:t>output </a:t>
            </a:r>
            <a:r>
              <a:rPr lang="en-US" dirty="0"/>
              <a:t>response</a:t>
            </a:r>
          </a:p>
          <a:p>
            <a:pPr lvl="1"/>
            <a:r>
              <a:rPr lang="en-US"/>
              <a:t>Output is </a:t>
            </a:r>
            <a:r>
              <a:rPr lang="en-US" dirty="0"/>
              <a:t>the value function of that state for </a:t>
            </a:r>
            <a:r>
              <a:rPr lang="en-US"/>
              <a:t>a </a:t>
            </a:r>
            <a:r>
              <a:rPr lang="en-US" dirty="0"/>
              <a:t>given joystick action</a:t>
            </a:r>
          </a:p>
          <a:p>
            <a:r>
              <a:rPr lang="en-US" sz="1500" dirty="0"/>
              <a:t>The neural network structure for DeepMind was adaptive enough to learn all Atari games (not just space invaders)</a:t>
            </a:r>
          </a:p>
          <a:p>
            <a:pPr lvl="1"/>
            <a:r>
              <a:rPr lang="en-US" sz="1400" dirty="0"/>
              <a:t>The main difference between the games would be the number of output neurons which correspond to the actions allowed by the game</a:t>
            </a:r>
          </a:p>
          <a:p>
            <a:endParaRPr lang="en-US" sz="1200" dirty="0"/>
          </a:p>
          <a:p>
            <a:pPr lvl="1"/>
            <a:endParaRPr lang="en-US"/>
          </a:p>
        </p:txBody>
      </p:sp>
      <p:pic>
        <p:nvPicPr>
          <p:cNvPr id="5" name="Content Placeholder 4">
            <a:extLst>
              <a:ext uri="{FF2B5EF4-FFF2-40B4-BE49-F238E27FC236}">
                <a16:creationId xmlns:a16="http://schemas.microsoft.com/office/drawing/2014/main" id="{CE58D378-F097-42B5-98D8-8D2C76C7C17D}"/>
              </a:ext>
            </a:extLst>
          </p:cNvPr>
          <p:cNvPicPr>
            <a:picLocks noGrp="1" noChangeAspect="1"/>
          </p:cNvPicPr>
          <p:nvPr>
            <p:ph sz="half" idx="2"/>
          </p:nvPr>
        </p:nvPicPr>
        <p:blipFill>
          <a:blip r:embed="rId2"/>
          <a:stretch>
            <a:fillRect/>
          </a:stretch>
        </p:blipFill>
        <p:spPr>
          <a:xfrm>
            <a:off x="6410325" y="2633176"/>
            <a:ext cx="5689527" cy="3264222"/>
          </a:xfrm>
          <a:prstGeom prst="roundRect">
            <a:avLst>
              <a:gd name="adj" fmla="val 3876"/>
            </a:avLst>
          </a:prstGeom>
          <a:ln>
            <a:solidFill>
              <a:schemeClr val="accent1"/>
            </a:solidFill>
          </a:ln>
          <a:effectLst/>
        </p:spPr>
      </p:pic>
      <p:sp>
        <p:nvSpPr>
          <p:cNvPr id="8" name="TextBox 7">
            <a:extLst>
              <a:ext uri="{FF2B5EF4-FFF2-40B4-BE49-F238E27FC236}">
                <a16:creationId xmlns:a16="http://schemas.microsoft.com/office/drawing/2014/main" id="{C7849CD4-BECF-4983-B17A-416AF4DB78CA}"/>
              </a:ext>
            </a:extLst>
          </p:cNvPr>
          <p:cNvSpPr txBox="1"/>
          <p:nvPr/>
        </p:nvSpPr>
        <p:spPr>
          <a:xfrm>
            <a:off x="6410325" y="5975254"/>
            <a:ext cx="5873230" cy="261610"/>
          </a:xfrm>
          <a:prstGeom prst="rect">
            <a:avLst/>
          </a:prstGeom>
          <a:noFill/>
        </p:spPr>
        <p:txBody>
          <a:bodyPr wrap="square" rtlCol="0">
            <a:spAutoFit/>
          </a:bodyPr>
          <a:lstStyle/>
          <a:p>
            <a:r>
              <a:rPr lang="en-US" sz="1100" dirty="0">
                <a:solidFill>
                  <a:srgbClr val="00BFB5"/>
                </a:solidFill>
              </a:rPr>
              <a:t>Human-level control through deep reinforcement learning. </a:t>
            </a:r>
            <a:r>
              <a:rPr lang="en-US" sz="1100" i="1" dirty="0">
                <a:solidFill>
                  <a:srgbClr val="00BFB5"/>
                </a:solidFill>
              </a:rPr>
              <a:t>Nature</a:t>
            </a:r>
            <a:r>
              <a:rPr lang="en-US" sz="1100" dirty="0">
                <a:solidFill>
                  <a:srgbClr val="00BFB5"/>
                </a:solidFill>
              </a:rPr>
              <a:t> </a:t>
            </a:r>
            <a:r>
              <a:rPr lang="en-US" sz="1100" b="1" dirty="0">
                <a:solidFill>
                  <a:srgbClr val="00BFB5"/>
                </a:solidFill>
              </a:rPr>
              <a:t>518, </a:t>
            </a:r>
            <a:r>
              <a:rPr lang="en-US" sz="1100" dirty="0">
                <a:solidFill>
                  <a:srgbClr val="00BFB5"/>
                </a:solidFill>
              </a:rPr>
              <a:t>529–533</a:t>
            </a:r>
          </a:p>
        </p:txBody>
      </p:sp>
    </p:spTree>
    <p:extLst>
      <p:ext uri="{BB962C8B-B14F-4D97-AF65-F5344CB8AC3E}">
        <p14:creationId xmlns:p14="http://schemas.microsoft.com/office/powerpoint/2010/main" val="717182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A4C49E-9C57-48AC-9250-13EBB965C698}"/>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Training the neural network</a:t>
            </a:r>
          </a:p>
        </p:txBody>
      </p:sp>
      <p:sp>
        <p:nvSpPr>
          <p:cNvPr id="3" name="Content Placeholder 2">
            <a:extLst>
              <a:ext uri="{FF2B5EF4-FFF2-40B4-BE49-F238E27FC236}">
                <a16:creationId xmlns:a16="http://schemas.microsoft.com/office/drawing/2014/main" id="{AB4CF980-B505-43AC-B8EA-BD7296FDD86B}"/>
              </a:ext>
            </a:extLst>
          </p:cNvPr>
          <p:cNvSpPr>
            <a:spLocks noGrp="1"/>
          </p:cNvSpPr>
          <p:nvPr>
            <p:ph sz="half" idx="1"/>
          </p:nvPr>
        </p:nvSpPr>
        <p:spPr>
          <a:xfrm>
            <a:off x="818713" y="2413000"/>
            <a:ext cx="7199220" cy="3632200"/>
          </a:xfrm>
        </p:spPr>
        <p:txBody>
          <a:bodyPr vert="horz" lIns="91440" tIns="45720" rIns="91440" bIns="45720" rtlCol="0" anchor="ctr">
            <a:normAutofit/>
          </a:bodyPr>
          <a:lstStyle/>
          <a:p>
            <a:pPr>
              <a:lnSpc>
                <a:spcPct val="90000"/>
              </a:lnSpc>
            </a:pPr>
            <a:r>
              <a:rPr lang="en-US" sz="1500"/>
              <a:t>Scores from different Atari games vary greatly, so all positive rewards were fixed to 1 and negative rewards to -1 and 0 indicating no reward change</a:t>
            </a:r>
          </a:p>
          <a:p>
            <a:pPr>
              <a:lnSpc>
                <a:spcPct val="90000"/>
              </a:lnSpc>
            </a:pPr>
            <a:r>
              <a:rPr lang="en-US" sz="1500"/>
              <a:t>The q-value isn’t stored in a giant “cube” of memory</a:t>
            </a:r>
          </a:p>
          <a:p>
            <a:pPr>
              <a:lnSpc>
                <a:spcPct val="90000"/>
              </a:lnSpc>
            </a:pPr>
            <a:r>
              <a:rPr lang="en-US" sz="1500"/>
              <a:t>Instead it’s stored in the neural network memory the Q-network</a:t>
            </a:r>
          </a:p>
          <a:p>
            <a:pPr>
              <a:lnSpc>
                <a:spcPct val="90000"/>
              </a:lnSpc>
            </a:pPr>
            <a:r>
              <a:rPr lang="en-US" sz="1500"/>
              <a:t>State and output q-value are associated with each other through the artificial neurons</a:t>
            </a:r>
          </a:p>
          <a:p>
            <a:pPr>
              <a:lnSpc>
                <a:spcPct val="90000"/>
              </a:lnSpc>
            </a:pPr>
            <a:r>
              <a:rPr lang="en-US" sz="1500"/>
              <a:t>Using an appropriate evaluation metric, the weights between the input state neurons to the output Q-value neurons are updated</a:t>
            </a:r>
          </a:p>
          <a:p>
            <a:pPr>
              <a:lnSpc>
                <a:spcPct val="90000"/>
              </a:lnSpc>
            </a:pPr>
            <a:r>
              <a:rPr lang="en-US" sz="1500"/>
              <a:t>Thus the association between state and action are done in the neural network weights which are calculating the Q-values</a:t>
            </a:r>
          </a:p>
          <a:p>
            <a:pPr>
              <a:lnSpc>
                <a:spcPct val="90000"/>
              </a:lnSpc>
            </a:pPr>
            <a:r>
              <a:rPr lang="en-US" sz="1500"/>
              <a:t>This is called DQN and the simplified structure is shown in the image to the right</a:t>
            </a:r>
          </a:p>
          <a:p>
            <a:pPr marL="0" indent="0">
              <a:lnSpc>
                <a:spcPct val="90000"/>
              </a:lnSpc>
            </a:pPr>
            <a:endParaRPr lang="en-US" sz="1500"/>
          </a:p>
        </p:txBody>
      </p:sp>
      <p:pic>
        <p:nvPicPr>
          <p:cNvPr id="5" name="Content Placeholder 4">
            <a:extLst>
              <a:ext uri="{FF2B5EF4-FFF2-40B4-BE49-F238E27FC236}">
                <a16:creationId xmlns:a16="http://schemas.microsoft.com/office/drawing/2014/main" id="{E0EEFC20-8809-42A6-9C53-EDBB551AFBB6}"/>
              </a:ext>
            </a:extLst>
          </p:cNvPr>
          <p:cNvPicPr>
            <a:picLocks noGrp="1" noChangeAspect="1"/>
          </p:cNvPicPr>
          <p:nvPr>
            <p:ph sz="half" idx="2"/>
          </p:nvPr>
        </p:nvPicPr>
        <p:blipFill rotWithShape="1">
          <a:blip r:embed="rId2"/>
          <a:srcRect l="37103"/>
          <a:stretch/>
        </p:blipFill>
        <p:spPr>
          <a:xfrm>
            <a:off x="8466138" y="2968566"/>
            <a:ext cx="2913062" cy="2605206"/>
          </a:xfrm>
          <a:prstGeom prst="roundRect">
            <a:avLst>
              <a:gd name="adj" fmla="val 3876"/>
            </a:avLst>
          </a:prstGeom>
          <a:ln>
            <a:solidFill>
              <a:schemeClr val="accent1"/>
            </a:solidFill>
          </a:ln>
          <a:effectLst/>
        </p:spPr>
      </p:pic>
      <p:sp>
        <p:nvSpPr>
          <p:cNvPr id="6" name="TextBox 5">
            <a:extLst>
              <a:ext uri="{FF2B5EF4-FFF2-40B4-BE49-F238E27FC236}">
                <a16:creationId xmlns:a16="http://schemas.microsoft.com/office/drawing/2014/main" id="{E34846F3-B1ED-4314-B300-D8FF484F38C8}"/>
              </a:ext>
            </a:extLst>
          </p:cNvPr>
          <p:cNvSpPr txBox="1"/>
          <p:nvPr/>
        </p:nvSpPr>
        <p:spPr>
          <a:xfrm>
            <a:off x="8686800" y="5819775"/>
            <a:ext cx="2543175" cy="600164"/>
          </a:xfrm>
          <a:prstGeom prst="rect">
            <a:avLst/>
          </a:prstGeom>
          <a:noFill/>
        </p:spPr>
        <p:txBody>
          <a:bodyPr wrap="squar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https://www.quora.com/In-deep-Q-learning-how-we-update-the-weight-in-neural-network</a:t>
            </a:r>
            <a:endParaRPr lang="en-US" sz="1100" dirty="0">
              <a:solidFill>
                <a:srgbClr val="00BFB5"/>
              </a:solidFill>
            </a:endParaRPr>
          </a:p>
        </p:txBody>
      </p:sp>
    </p:spTree>
    <p:extLst>
      <p:ext uri="{BB962C8B-B14F-4D97-AF65-F5344CB8AC3E}">
        <p14:creationId xmlns:p14="http://schemas.microsoft.com/office/powerpoint/2010/main" val="3343790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16E1665-295E-4FA5-BD6C-F780C789036D}"/>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Neurons in Classical Conditioning</a:t>
            </a:r>
          </a:p>
        </p:txBody>
      </p:sp>
      <p:sp>
        <p:nvSpPr>
          <p:cNvPr id="4" name="Content Placeholder 3">
            <a:extLst>
              <a:ext uri="{FF2B5EF4-FFF2-40B4-BE49-F238E27FC236}">
                <a16:creationId xmlns:a16="http://schemas.microsoft.com/office/drawing/2014/main" id="{75D5D094-2EC4-4A90-9AA4-BE0116A6C662}"/>
              </a:ext>
            </a:extLst>
          </p:cNvPr>
          <p:cNvSpPr>
            <a:spLocks noGrp="1"/>
          </p:cNvSpPr>
          <p:nvPr>
            <p:ph sz="half" idx="1"/>
          </p:nvPr>
        </p:nvSpPr>
        <p:spPr>
          <a:xfrm>
            <a:off x="818713" y="2413000"/>
            <a:ext cx="7199220" cy="3632200"/>
          </a:xfrm>
        </p:spPr>
        <p:txBody>
          <a:bodyPr vert="horz" lIns="91440" tIns="45720" rIns="91440" bIns="45720" rtlCol="0" anchor="ctr">
            <a:normAutofit fontScale="92500" lnSpcReduction="20000"/>
          </a:bodyPr>
          <a:lstStyle/>
          <a:p>
            <a:r>
              <a:rPr lang="en-US" dirty="0"/>
              <a:t>In classical conditioning you have two stimuli occurring at the same time, a conditioned and unconditioned stimulus</a:t>
            </a:r>
          </a:p>
          <a:p>
            <a:pPr lvl="1"/>
            <a:r>
              <a:rPr lang="en-US" dirty="0"/>
              <a:t>In the image to the right, the tone is the conditioned stimulus and the foot shock is the unconditioned stimulus</a:t>
            </a:r>
          </a:p>
          <a:p>
            <a:r>
              <a:rPr lang="en-US" dirty="0"/>
              <a:t>Sensory neurons firing in response to the two stimuli converge in one area</a:t>
            </a:r>
          </a:p>
          <a:p>
            <a:r>
              <a:rPr lang="en-US" dirty="0"/>
              <a:t>The convergence leads to output neurons producing a response</a:t>
            </a:r>
          </a:p>
          <a:p>
            <a:pPr lvl="1"/>
            <a:r>
              <a:rPr lang="en-US" dirty="0"/>
              <a:t>In this case fear</a:t>
            </a:r>
          </a:p>
          <a:p>
            <a:r>
              <a:rPr lang="en-US" dirty="0"/>
              <a:t>Initially, the tone alone will not produce the output response</a:t>
            </a:r>
          </a:p>
          <a:p>
            <a:r>
              <a:rPr lang="en-US" dirty="0"/>
              <a:t>After repeated pairings, the output neurons will produce the response to the tone alone</a:t>
            </a:r>
          </a:p>
          <a:p>
            <a:r>
              <a:rPr lang="en-US" dirty="0"/>
              <a:t>This association is learned by neuronal plasticity</a:t>
            </a:r>
          </a:p>
        </p:txBody>
      </p:sp>
      <p:pic>
        <p:nvPicPr>
          <p:cNvPr id="6" name="Content Placeholder 5">
            <a:extLst>
              <a:ext uri="{FF2B5EF4-FFF2-40B4-BE49-F238E27FC236}">
                <a16:creationId xmlns:a16="http://schemas.microsoft.com/office/drawing/2014/main" id="{6A2EFFC6-7069-429C-82F1-78DFDC636916}"/>
              </a:ext>
            </a:extLst>
          </p:cNvPr>
          <p:cNvPicPr>
            <a:picLocks noGrp="1" noChangeAspect="1"/>
          </p:cNvPicPr>
          <p:nvPr>
            <p:ph sz="half" idx="2"/>
          </p:nvPr>
        </p:nvPicPr>
        <p:blipFill>
          <a:blip r:embed="rId2"/>
          <a:stretch>
            <a:fillRect/>
          </a:stretch>
        </p:blipFill>
        <p:spPr>
          <a:xfrm>
            <a:off x="8466138" y="2840128"/>
            <a:ext cx="2913062" cy="2862082"/>
          </a:xfrm>
          <a:prstGeom prst="roundRect">
            <a:avLst>
              <a:gd name="adj" fmla="val 3876"/>
            </a:avLst>
          </a:prstGeom>
          <a:ln>
            <a:solidFill>
              <a:schemeClr val="accent1"/>
            </a:solidFill>
          </a:ln>
          <a:effectLst/>
        </p:spPr>
      </p:pic>
      <p:sp>
        <p:nvSpPr>
          <p:cNvPr id="7" name="TextBox 6">
            <a:extLst>
              <a:ext uri="{FF2B5EF4-FFF2-40B4-BE49-F238E27FC236}">
                <a16:creationId xmlns:a16="http://schemas.microsoft.com/office/drawing/2014/main" id="{582FA802-9A4E-41E0-A2DF-5C4B952FCFA0}"/>
              </a:ext>
            </a:extLst>
          </p:cNvPr>
          <p:cNvSpPr txBox="1"/>
          <p:nvPr/>
        </p:nvSpPr>
        <p:spPr>
          <a:xfrm>
            <a:off x="8581211" y="5772150"/>
            <a:ext cx="2800787" cy="769441"/>
          </a:xfrm>
          <a:prstGeom prst="rect">
            <a:avLst/>
          </a:prstGeom>
          <a:noFill/>
        </p:spPr>
        <p:txBody>
          <a:bodyPr wrap="squar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https://www.researchgate.net/figure/Neural-circuits-engaged-during-fear-conditioningDuring-fear-conditioning-the_fig3_11523425</a:t>
            </a:r>
            <a:endParaRPr lang="en-US" sz="1100" dirty="0">
              <a:solidFill>
                <a:srgbClr val="00BFB5"/>
              </a:solidFill>
            </a:endParaRPr>
          </a:p>
        </p:txBody>
      </p:sp>
    </p:spTree>
    <p:extLst>
      <p:ext uri="{BB962C8B-B14F-4D97-AF65-F5344CB8AC3E}">
        <p14:creationId xmlns:p14="http://schemas.microsoft.com/office/powerpoint/2010/main" val="389149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7142DC5-233C-4BD9-9287-E42AD8D947BF}"/>
              </a:ext>
            </a:extLst>
          </p:cNvPr>
          <p:cNvSpPr>
            <a:spLocks noGrp="1"/>
          </p:cNvSpPr>
          <p:nvPr>
            <p:ph type="title"/>
          </p:nvPr>
        </p:nvSpPr>
        <p:spPr>
          <a:xfrm>
            <a:off x="641754" y="1687286"/>
            <a:ext cx="3269463" cy="3978017"/>
          </a:xfrm>
        </p:spPr>
        <p:txBody>
          <a:bodyPr vert="horz" lIns="91440" tIns="45720" rIns="91440" bIns="45720" rtlCol="0" anchor="t">
            <a:normAutofit/>
          </a:bodyPr>
          <a:lstStyle/>
          <a:p>
            <a:pPr>
              <a:lnSpc>
                <a:spcPct val="90000"/>
              </a:lnSpc>
            </a:pPr>
            <a:r>
              <a:rPr lang="en-US" sz="3700"/>
              <a:t>How was the program able to teach itself how to play an Atari game?</a:t>
            </a:r>
          </a:p>
        </p:txBody>
      </p:sp>
      <p:graphicFrame>
        <p:nvGraphicFramePr>
          <p:cNvPr id="5" name="Text Placeholder 2">
            <a:extLst>
              <a:ext uri="{FF2B5EF4-FFF2-40B4-BE49-F238E27FC236}">
                <a16:creationId xmlns:a16="http://schemas.microsoft.com/office/drawing/2014/main" id="{EEB118D2-2BE5-41FF-9C05-6E869B63C44F}"/>
              </a:ext>
            </a:extLst>
          </p:cNvPr>
          <p:cNvGraphicFramePr/>
          <p:nvPr>
            <p:extLst>
              <p:ext uri="{D42A27DB-BD31-4B8C-83A1-F6EECF244321}">
                <p14:modId xmlns:p14="http://schemas.microsoft.com/office/powerpoint/2010/main" val="860880056"/>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5378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8485189-1580-4D37-A3AC-D41C02862398}"/>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Neuronal Plasticity</a:t>
            </a:r>
          </a:p>
        </p:txBody>
      </p:sp>
      <p:sp>
        <p:nvSpPr>
          <p:cNvPr id="10" name="Content Placeholder 9">
            <a:extLst>
              <a:ext uri="{FF2B5EF4-FFF2-40B4-BE49-F238E27FC236}">
                <a16:creationId xmlns:a16="http://schemas.microsoft.com/office/drawing/2014/main" id="{98FAC05C-C0A6-404D-885E-F93706CF78CB}"/>
              </a:ext>
            </a:extLst>
          </p:cNvPr>
          <p:cNvSpPr>
            <a:spLocks noGrp="1"/>
          </p:cNvSpPr>
          <p:nvPr>
            <p:ph sz="half" idx="1"/>
          </p:nvPr>
        </p:nvSpPr>
        <p:spPr>
          <a:xfrm>
            <a:off x="333374" y="2185987"/>
            <a:ext cx="8086725" cy="4319587"/>
          </a:xfrm>
        </p:spPr>
        <p:txBody>
          <a:bodyPr vert="horz" lIns="91440" tIns="45720" rIns="91440" bIns="45720" rtlCol="0" anchor="ctr">
            <a:normAutofit fontScale="92500" lnSpcReduction="20000"/>
          </a:bodyPr>
          <a:lstStyle/>
          <a:p>
            <a:r>
              <a:rPr lang="en-US" dirty="0"/>
              <a:t>Neuronal Plasticity is the brains way to modify itself in response to experience</a:t>
            </a:r>
          </a:p>
          <a:p>
            <a:r>
              <a:rPr lang="en-US" dirty="0"/>
              <a:t>The brain “re-wires” itself based on differing inputs</a:t>
            </a:r>
          </a:p>
          <a:p>
            <a:r>
              <a:rPr lang="en-US" dirty="0"/>
              <a:t>This can be done in a number of ways, but a common one is by increasing the base amount of chemicals that can be sent to or received from one neuron to another</a:t>
            </a:r>
          </a:p>
          <a:p>
            <a:r>
              <a:rPr lang="en-US" dirty="0"/>
              <a:t>Remember that neurons accumulate signals from other neurons in the dendrites and fire if the accumulated signals reach a certain threshold</a:t>
            </a:r>
          </a:p>
          <a:p>
            <a:r>
              <a:rPr lang="en-US" dirty="0"/>
              <a:t>To increase the strength between two neurons structural changes can happen on either side that increase the chemical signals that can be given and received</a:t>
            </a:r>
          </a:p>
          <a:p>
            <a:pPr lvl="1"/>
            <a:r>
              <a:rPr lang="en-US" dirty="0"/>
              <a:t>This can be thought as increasing the weights between the input neuron and the output neuron</a:t>
            </a:r>
          </a:p>
          <a:p>
            <a:r>
              <a:rPr lang="en-US" dirty="0"/>
              <a:t>Neuron interactions can also be weakened, where structural changes occur that decrease chemical signals that are given or received</a:t>
            </a:r>
          </a:p>
          <a:p>
            <a:pPr lvl="1"/>
            <a:r>
              <a:rPr lang="en-US" dirty="0"/>
              <a:t>Decreasing the weights between the input neuron and the output neuron</a:t>
            </a:r>
          </a:p>
        </p:txBody>
      </p:sp>
      <p:pic>
        <p:nvPicPr>
          <p:cNvPr id="5122" name="Picture 2" descr="Image result for neuronal plasticity synaptic connections">
            <a:extLst>
              <a:ext uri="{FF2B5EF4-FFF2-40B4-BE49-F238E27FC236}">
                <a16:creationId xmlns:a16="http://schemas.microsoft.com/office/drawing/2014/main" id="{361C3678-36D8-4309-98CD-B24B97B9CC3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724150" y="2413000"/>
            <a:ext cx="2397038" cy="371633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10336A-4633-4223-B272-D20B3E6763E0}"/>
              </a:ext>
            </a:extLst>
          </p:cNvPr>
          <p:cNvSpPr txBox="1"/>
          <p:nvPr/>
        </p:nvSpPr>
        <p:spPr>
          <a:xfrm>
            <a:off x="8420100" y="6267450"/>
            <a:ext cx="2873713" cy="430887"/>
          </a:xfrm>
          <a:prstGeom prst="rect">
            <a:avLst/>
          </a:prstGeom>
          <a:noFill/>
        </p:spPr>
        <p:txBody>
          <a:bodyPr wrap="squar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https://learnmuscles.com/blog/2017/08/30/neural-plasticity/</a:t>
            </a:r>
            <a:endParaRPr lang="en-US" sz="1100" dirty="0">
              <a:solidFill>
                <a:srgbClr val="00BFB5"/>
              </a:solidFill>
            </a:endParaRPr>
          </a:p>
        </p:txBody>
      </p:sp>
    </p:spTree>
    <p:extLst>
      <p:ext uri="{BB962C8B-B14F-4D97-AF65-F5344CB8AC3E}">
        <p14:creationId xmlns:p14="http://schemas.microsoft.com/office/powerpoint/2010/main" val="2259190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8F75-487F-4B60-A57D-D6A6B43298B0}"/>
              </a:ext>
            </a:extLst>
          </p:cNvPr>
          <p:cNvSpPr>
            <a:spLocks noGrp="1"/>
          </p:cNvSpPr>
          <p:nvPr>
            <p:ph type="title" idx="4294967295"/>
          </p:nvPr>
        </p:nvSpPr>
        <p:spPr>
          <a:xfrm>
            <a:off x="0" y="0"/>
            <a:ext cx="10572750" cy="969963"/>
          </a:xfrm>
        </p:spPr>
        <p:txBody>
          <a:bodyPr/>
          <a:lstStyle/>
          <a:p>
            <a:r>
              <a:rPr lang="en-US" dirty="0"/>
              <a:t>Neuronal Plasticity: a simplified example</a:t>
            </a:r>
          </a:p>
        </p:txBody>
      </p:sp>
      <p:pic>
        <p:nvPicPr>
          <p:cNvPr id="9" name="Picture 8" descr="A close up of a map&#10;&#10;Description automatically generated">
            <a:extLst>
              <a:ext uri="{FF2B5EF4-FFF2-40B4-BE49-F238E27FC236}">
                <a16:creationId xmlns:a16="http://schemas.microsoft.com/office/drawing/2014/main" id="{2537ED18-A31A-4E1C-9920-E970C88C512E}"/>
              </a:ext>
            </a:extLst>
          </p:cNvPr>
          <p:cNvPicPr>
            <a:picLocks noChangeAspect="1"/>
          </p:cNvPicPr>
          <p:nvPr/>
        </p:nvPicPr>
        <p:blipFill>
          <a:blip r:embed="rId2"/>
          <a:stretch>
            <a:fillRect/>
          </a:stretch>
        </p:blipFill>
        <p:spPr>
          <a:xfrm>
            <a:off x="9221853" y="1660692"/>
            <a:ext cx="2847041" cy="2794845"/>
          </a:xfrm>
          <a:prstGeom prst="rect">
            <a:avLst/>
          </a:prstGeom>
        </p:spPr>
      </p:pic>
      <p:pic>
        <p:nvPicPr>
          <p:cNvPr id="11" name="Picture 10" descr="A close up of a map&#10;&#10;Description automatically generated">
            <a:extLst>
              <a:ext uri="{FF2B5EF4-FFF2-40B4-BE49-F238E27FC236}">
                <a16:creationId xmlns:a16="http://schemas.microsoft.com/office/drawing/2014/main" id="{78E77E9B-BF8E-4D20-A42B-6F9DB8FFAABD}"/>
              </a:ext>
            </a:extLst>
          </p:cNvPr>
          <p:cNvPicPr>
            <a:picLocks noChangeAspect="1"/>
          </p:cNvPicPr>
          <p:nvPr/>
        </p:nvPicPr>
        <p:blipFill>
          <a:blip r:embed="rId3"/>
          <a:stretch>
            <a:fillRect/>
          </a:stretch>
        </p:blipFill>
        <p:spPr>
          <a:xfrm>
            <a:off x="6129801" y="1660691"/>
            <a:ext cx="2847042" cy="2794846"/>
          </a:xfrm>
          <a:prstGeom prst="rect">
            <a:avLst/>
          </a:prstGeom>
        </p:spPr>
      </p:pic>
      <p:sp>
        <p:nvSpPr>
          <p:cNvPr id="12" name="TextBox 11">
            <a:extLst>
              <a:ext uri="{FF2B5EF4-FFF2-40B4-BE49-F238E27FC236}">
                <a16:creationId xmlns:a16="http://schemas.microsoft.com/office/drawing/2014/main" id="{23423EB2-BCA4-4F8B-AA48-F3E5E6B95091}"/>
              </a:ext>
            </a:extLst>
          </p:cNvPr>
          <p:cNvSpPr txBox="1"/>
          <p:nvPr/>
        </p:nvSpPr>
        <p:spPr>
          <a:xfrm>
            <a:off x="190095" y="4508561"/>
            <a:ext cx="2847042" cy="1384995"/>
          </a:xfrm>
          <a:prstGeom prst="rect">
            <a:avLst/>
          </a:prstGeom>
          <a:noFill/>
        </p:spPr>
        <p:txBody>
          <a:bodyPr wrap="square" rtlCol="0">
            <a:spAutoFit/>
          </a:bodyPr>
          <a:lstStyle/>
          <a:p>
            <a:r>
              <a:rPr lang="en-US" sz="1400" dirty="0"/>
              <a:t>The audio neurons have a neutral response because the neurons have a weak relationship and the audio neurons input doesn’t reach a certain threshold</a:t>
            </a:r>
          </a:p>
        </p:txBody>
      </p:sp>
      <p:sp>
        <p:nvSpPr>
          <p:cNvPr id="22" name="TextBox 21">
            <a:extLst>
              <a:ext uri="{FF2B5EF4-FFF2-40B4-BE49-F238E27FC236}">
                <a16:creationId xmlns:a16="http://schemas.microsoft.com/office/drawing/2014/main" id="{77F1BD7F-089D-4A72-8871-05C3B5B01CEA}"/>
              </a:ext>
            </a:extLst>
          </p:cNvPr>
          <p:cNvSpPr txBox="1"/>
          <p:nvPr/>
        </p:nvSpPr>
        <p:spPr>
          <a:xfrm>
            <a:off x="3124199" y="4519714"/>
            <a:ext cx="2847042" cy="1169551"/>
          </a:xfrm>
          <a:prstGeom prst="rect">
            <a:avLst/>
          </a:prstGeom>
          <a:noFill/>
        </p:spPr>
        <p:txBody>
          <a:bodyPr wrap="square" rtlCol="0">
            <a:spAutoFit/>
          </a:bodyPr>
          <a:lstStyle/>
          <a:p>
            <a:r>
              <a:rPr lang="en-US" sz="1400" dirty="0"/>
              <a:t>The foot shock neurons have a strong activation and the output neurons reach the threshold to produce the response</a:t>
            </a:r>
          </a:p>
        </p:txBody>
      </p:sp>
      <p:sp>
        <p:nvSpPr>
          <p:cNvPr id="23" name="TextBox 22">
            <a:extLst>
              <a:ext uri="{FF2B5EF4-FFF2-40B4-BE49-F238E27FC236}">
                <a16:creationId xmlns:a16="http://schemas.microsoft.com/office/drawing/2014/main" id="{11C35C97-806B-42EF-A8AB-8FA5A7F8C51B}"/>
              </a:ext>
            </a:extLst>
          </p:cNvPr>
          <p:cNvSpPr txBox="1"/>
          <p:nvPr/>
        </p:nvSpPr>
        <p:spPr>
          <a:xfrm>
            <a:off x="6129801" y="4529002"/>
            <a:ext cx="2847042" cy="1169551"/>
          </a:xfrm>
          <a:prstGeom prst="rect">
            <a:avLst/>
          </a:prstGeom>
          <a:noFill/>
        </p:spPr>
        <p:txBody>
          <a:bodyPr wrap="square" rtlCol="0">
            <a:spAutoFit/>
          </a:bodyPr>
          <a:lstStyle/>
          <a:p>
            <a:r>
              <a:rPr lang="en-US" sz="1400" dirty="0"/>
              <a:t>Through timely repeated pairings the audio neurons and output neurons are strengthened. The “weight” of the neurons are adjusted</a:t>
            </a:r>
          </a:p>
        </p:txBody>
      </p:sp>
      <p:sp>
        <p:nvSpPr>
          <p:cNvPr id="24" name="TextBox 23">
            <a:extLst>
              <a:ext uri="{FF2B5EF4-FFF2-40B4-BE49-F238E27FC236}">
                <a16:creationId xmlns:a16="http://schemas.microsoft.com/office/drawing/2014/main" id="{F2D54691-4301-487E-BFB0-805BD8D5BF54}"/>
              </a:ext>
            </a:extLst>
          </p:cNvPr>
          <p:cNvSpPr txBox="1"/>
          <p:nvPr/>
        </p:nvSpPr>
        <p:spPr>
          <a:xfrm>
            <a:off x="9221853" y="4529002"/>
            <a:ext cx="2740038" cy="1600438"/>
          </a:xfrm>
          <a:prstGeom prst="rect">
            <a:avLst/>
          </a:prstGeom>
          <a:noFill/>
        </p:spPr>
        <p:txBody>
          <a:bodyPr wrap="square" rtlCol="0">
            <a:spAutoFit/>
          </a:bodyPr>
          <a:lstStyle/>
          <a:p>
            <a:r>
              <a:rPr lang="en-US" sz="1400" dirty="0"/>
              <a:t>This is how the animal will learns the association of the tone and the foot-shock. The response to the tone is the animal predicting a foot-shock and producing the appropriate response.</a:t>
            </a:r>
          </a:p>
        </p:txBody>
      </p:sp>
      <p:pic>
        <p:nvPicPr>
          <p:cNvPr id="14" name="Picture 13" descr="A close up of a map&#10;&#10;Description automatically generated">
            <a:extLst>
              <a:ext uri="{FF2B5EF4-FFF2-40B4-BE49-F238E27FC236}">
                <a16:creationId xmlns:a16="http://schemas.microsoft.com/office/drawing/2014/main" id="{17E6B8EE-3B0B-4876-A68A-1ABF885EAE30}"/>
              </a:ext>
            </a:extLst>
          </p:cNvPr>
          <p:cNvPicPr>
            <a:picLocks noChangeAspect="1"/>
          </p:cNvPicPr>
          <p:nvPr/>
        </p:nvPicPr>
        <p:blipFill>
          <a:blip r:embed="rId4"/>
          <a:stretch>
            <a:fillRect/>
          </a:stretch>
        </p:blipFill>
        <p:spPr>
          <a:xfrm>
            <a:off x="190095" y="1665460"/>
            <a:ext cx="2847655" cy="2795448"/>
          </a:xfrm>
          <a:prstGeom prst="rect">
            <a:avLst/>
          </a:prstGeom>
        </p:spPr>
      </p:pic>
      <p:pic>
        <p:nvPicPr>
          <p:cNvPr id="25" name="Picture 24" descr="A picture containing clock&#10;&#10;Description automatically generated">
            <a:extLst>
              <a:ext uri="{FF2B5EF4-FFF2-40B4-BE49-F238E27FC236}">
                <a16:creationId xmlns:a16="http://schemas.microsoft.com/office/drawing/2014/main" id="{519FE932-C5B5-4CB6-9E28-16CFA7B88E69}"/>
              </a:ext>
            </a:extLst>
          </p:cNvPr>
          <p:cNvPicPr>
            <a:picLocks noChangeAspect="1"/>
          </p:cNvPicPr>
          <p:nvPr/>
        </p:nvPicPr>
        <p:blipFill>
          <a:blip r:embed="rId5"/>
          <a:stretch>
            <a:fillRect/>
          </a:stretch>
        </p:blipFill>
        <p:spPr>
          <a:xfrm>
            <a:off x="3124200" y="1660692"/>
            <a:ext cx="2847041" cy="2794845"/>
          </a:xfrm>
          <a:prstGeom prst="rect">
            <a:avLst/>
          </a:prstGeom>
        </p:spPr>
      </p:pic>
      <p:sp>
        <p:nvSpPr>
          <p:cNvPr id="26" name="TextBox 25">
            <a:extLst>
              <a:ext uri="{FF2B5EF4-FFF2-40B4-BE49-F238E27FC236}">
                <a16:creationId xmlns:a16="http://schemas.microsoft.com/office/drawing/2014/main" id="{94EC4BB9-F85E-4814-83E8-BEB1706F1DEB}"/>
              </a:ext>
            </a:extLst>
          </p:cNvPr>
          <p:cNvSpPr txBox="1"/>
          <p:nvPr/>
        </p:nvSpPr>
        <p:spPr>
          <a:xfrm>
            <a:off x="95968" y="1094587"/>
            <a:ext cx="2847042" cy="523220"/>
          </a:xfrm>
          <a:prstGeom prst="rect">
            <a:avLst/>
          </a:prstGeom>
          <a:noFill/>
        </p:spPr>
        <p:txBody>
          <a:bodyPr wrap="square" rtlCol="0">
            <a:spAutoFit/>
          </a:bodyPr>
          <a:lstStyle/>
          <a:p>
            <a:r>
              <a:rPr lang="en-US" sz="1400" dirty="0">
                <a:solidFill>
                  <a:srgbClr val="00BFB5"/>
                </a:solidFill>
              </a:rPr>
              <a:t>Initially with the tone alone there is no response. </a:t>
            </a:r>
          </a:p>
        </p:txBody>
      </p:sp>
      <p:sp>
        <p:nvSpPr>
          <p:cNvPr id="27" name="TextBox 26">
            <a:extLst>
              <a:ext uri="{FF2B5EF4-FFF2-40B4-BE49-F238E27FC236}">
                <a16:creationId xmlns:a16="http://schemas.microsoft.com/office/drawing/2014/main" id="{0780207F-0A81-4E8F-AB72-77EE87F6B224}"/>
              </a:ext>
            </a:extLst>
          </p:cNvPr>
          <p:cNvSpPr txBox="1"/>
          <p:nvPr/>
        </p:nvSpPr>
        <p:spPr>
          <a:xfrm>
            <a:off x="3124200" y="1094587"/>
            <a:ext cx="2971799" cy="523220"/>
          </a:xfrm>
          <a:prstGeom prst="rect">
            <a:avLst/>
          </a:prstGeom>
          <a:noFill/>
        </p:spPr>
        <p:txBody>
          <a:bodyPr wrap="square" rtlCol="0">
            <a:spAutoFit/>
          </a:bodyPr>
          <a:lstStyle/>
          <a:p>
            <a:r>
              <a:rPr lang="en-US" sz="1400" dirty="0">
                <a:solidFill>
                  <a:srgbClr val="00BFB5"/>
                </a:solidFill>
              </a:rPr>
              <a:t>The foot shock will activate neurons to produce a response.</a:t>
            </a:r>
            <a:endParaRPr lang="en-US" sz="1400" dirty="0"/>
          </a:p>
        </p:txBody>
      </p:sp>
      <p:sp>
        <p:nvSpPr>
          <p:cNvPr id="28" name="TextBox 27">
            <a:extLst>
              <a:ext uri="{FF2B5EF4-FFF2-40B4-BE49-F238E27FC236}">
                <a16:creationId xmlns:a16="http://schemas.microsoft.com/office/drawing/2014/main" id="{78D3CF96-8D0A-42B3-A08E-453B46920DDB}"/>
              </a:ext>
            </a:extLst>
          </p:cNvPr>
          <p:cNvSpPr txBox="1"/>
          <p:nvPr/>
        </p:nvSpPr>
        <p:spPr>
          <a:xfrm>
            <a:off x="6129801" y="1075159"/>
            <a:ext cx="2847042" cy="523220"/>
          </a:xfrm>
          <a:prstGeom prst="rect">
            <a:avLst/>
          </a:prstGeom>
          <a:noFill/>
        </p:spPr>
        <p:txBody>
          <a:bodyPr wrap="square" rtlCol="0">
            <a:spAutoFit/>
          </a:bodyPr>
          <a:lstStyle/>
          <a:p>
            <a:r>
              <a:rPr lang="en-US" sz="1400" dirty="0">
                <a:solidFill>
                  <a:srgbClr val="00BFB5"/>
                </a:solidFill>
              </a:rPr>
              <a:t>Foot shock and tone are repeatedly paired together</a:t>
            </a:r>
          </a:p>
        </p:txBody>
      </p:sp>
      <p:sp>
        <p:nvSpPr>
          <p:cNvPr id="29" name="TextBox 28">
            <a:extLst>
              <a:ext uri="{FF2B5EF4-FFF2-40B4-BE49-F238E27FC236}">
                <a16:creationId xmlns:a16="http://schemas.microsoft.com/office/drawing/2014/main" id="{33F76E1C-667F-4DE2-8BAE-FD18F962B219}"/>
              </a:ext>
            </a:extLst>
          </p:cNvPr>
          <p:cNvSpPr txBox="1"/>
          <p:nvPr/>
        </p:nvSpPr>
        <p:spPr>
          <a:xfrm>
            <a:off x="9187118" y="1075159"/>
            <a:ext cx="2881775" cy="523220"/>
          </a:xfrm>
          <a:prstGeom prst="rect">
            <a:avLst/>
          </a:prstGeom>
          <a:noFill/>
        </p:spPr>
        <p:txBody>
          <a:bodyPr wrap="square" rtlCol="0">
            <a:spAutoFit/>
          </a:bodyPr>
          <a:lstStyle/>
          <a:p>
            <a:r>
              <a:rPr lang="en-US" sz="1400" dirty="0">
                <a:solidFill>
                  <a:srgbClr val="00BFB5"/>
                </a:solidFill>
              </a:rPr>
              <a:t>After learning, the tone alone will produce the response</a:t>
            </a:r>
          </a:p>
        </p:txBody>
      </p:sp>
    </p:spTree>
    <p:extLst>
      <p:ext uri="{BB962C8B-B14F-4D97-AF65-F5344CB8AC3E}">
        <p14:creationId xmlns:p14="http://schemas.microsoft.com/office/powerpoint/2010/main" val="184523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B438-0D21-418D-9ED9-882103C6E2A5}"/>
              </a:ext>
            </a:extLst>
          </p:cNvPr>
          <p:cNvSpPr>
            <a:spLocks noGrp="1"/>
          </p:cNvSpPr>
          <p:nvPr>
            <p:ph type="title"/>
          </p:nvPr>
        </p:nvSpPr>
        <p:spPr/>
        <p:txBody>
          <a:bodyPr/>
          <a:lstStyle/>
          <a:p>
            <a:r>
              <a:rPr lang="en-US" dirty="0"/>
              <a:t>Neuron weights vs Neuronal Plasticity</a:t>
            </a:r>
          </a:p>
        </p:txBody>
      </p:sp>
      <p:sp>
        <p:nvSpPr>
          <p:cNvPr id="6" name="Text Placeholder 5">
            <a:extLst>
              <a:ext uri="{FF2B5EF4-FFF2-40B4-BE49-F238E27FC236}">
                <a16:creationId xmlns:a16="http://schemas.microsoft.com/office/drawing/2014/main" id="{32498E53-6836-4B07-8AC4-DE8DE6D14534}"/>
              </a:ext>
            </a:extLst>
          </p:cNvPr>
          <p:cNvSpPr>
            <a:spLocks noGrp="1"/>
          </p:cNvSpPr>
          <p:nvPr>
            <p:ph type="body" idx="1"/>
          </p:nvPr>
        </p:nvSpPr>
        <p:spPr/>
        <p:txBody>
          <a:bodyPr/>
          <a:lstStyle/>
          <a:p>
            <a:r>
              <a:rPr lang="en-US" dirty="0"/>
              <a:t>Reinforcement Learning</a:t>
            </a:r>
          </a:p>
        </p:txBody>
      </p:sp>
      <p:sp>
        <p:nvSpPr>
          <p:cNvPr id="4" name="Content Placeholder 3">
            <a:extLst>
              <a:ext uri="{FF2B5EF4-FFF2-40B4-BE49-F238E27FC236}">
                <a16:creationId xmlns:a16="http://schemas.microsoft.com/office/drawing/2014/main" id="{8BB90ADD-AFB9-4DD5-8A60-BDDF96F5AADB}"/>
              </a:ext>
            </a:extLst>
          </p:cNvPr>
          <p:cNvSpPr>
            <a:spLocks noGrp="1"/>
          </p:cNvSpPr>
          <p:nvPr>
            <p:ph sz="half" idx="2"/>
          </p:nvPr>
        </p:nvSpPr>
        <p:spPr/>
        <p:txBody>
          <a:bodyPr>
            <a:normAutofit fontScale="92500" lnSpcReduction="20000"/>
          </a:bodyPr>
          <a:lstStyle/>
          <a:p>
            <a:pPr algn="just"/>
            <a:r>
              <a:rPr lang="en-US" dirty="0"/>
              <a:t>State input neurons reach action output neurons </a:t>
            </a:r>
          </a:p>
          <a:p>
            <a:pPr lvl="1" algn="just"/>
            <a:r>
              <a:rPr lang="en-US" dirty="0"/>
              <a:t>Output is the estimated action value (q-value)</a:t>
            </a:r>
          </a:p>
          <a:p>
            <a:pPr algn="just"/>
            <a:r>
              <a:rPr lang="en-US" dirty="0"/>
              <a:t>Association between state and action value pair is learned by the weights between neurons in the DQN network</a:t>
            </a:r>
          </a:p>
          <a:p>
            <a:pPr algn="just"/>
            <a:r>
              <a:rPr lang="en-US" dirty="0"/>
              <a:t>Adjusting the weight numeric value leads to better prediction of the q-value</a:t>
            </a:r>
          </a:p>
        </p:txBody>
      </p:sp>
      <p:sp>
        <p:nvSpPr>
          <p:cNvPr id="7" name="Text Placeholder 6">
            <a:extLst>
              <a:ext uri="{FF2B5EF4-FFF2-40B4-BE49-F238E27FC236}">
                <a16:creationId xmlns:a16="http://schemas.microsoft.com/office/drawing/2014/main" id="{65EF96A4-A5F2-4D02-9365-D1E7B7EA9B25}"/>
              </a:ext>
            </a:extLst>
          </p:cNvPr>
          <p:cNvSpPr>
            <a:spLocks noGrp="1"/>
          </p:cNvSpPr>
          <p:nvPr>
            <p:ph type="body" sz="quarter" idx="3"/>
          </p:nvPr>
        </p:nvSpPr>
        <p:spPr/>
        <p:txBody>
          <a:bodyPr/>
          <a:lstStyle/>
          <a:p>
            <a:r>
              <a:rPr lang="en-US" dirty="0"/>
              <a:t>Classical Conditioning</a:t>
            </a:r>
          </a:p>
        </p:txBody>
      </p:sp>
      <p:sp>
        <p:nvSpPr>
          <p:cNvPr id="8" name="Content Placeholder 7">
            <a:extLst>
              <a:ext uri="{FF2B5EF4-FFF2-40B4-BE49-F238E27FC236}">
                <a16:creationId xmlns:a16="http://schemas.microsoft.com/office/drawing/2014/main" id="{6B1A5598-74C3-4785-B8F2-9E259AAAE45A}"/>
              </a:ext>
            </a:extLst>
          </p:cNvPr>
          <p:cNvSpPr>
            <a:spLocks noGrp="1"/>
          </p:cNvSpPr>
          <p:nvPr>
            <p:ph sz="quarter" idx="4"/>
          </p:nvPr>
        </p:nvSpPr>
        <p:spPr/>
        <p:txBody>
          <a:bodyPr>
            <a:normAutofit fontScale="92500" lnSpcReduction="20000"/>
          </a:bodyPr>
          <a:lstStyle/>
          <a:p>
            <a:r>
              <a:rPr lang="en-US" dirty="0"/>
              <a:t>Neurons from different sensory areas converge together in one section</a:t>
            </a:r>
          </a:p>
          <a:p>
            <a:r>
              <a:rPr lang="en-US" dirty="0"/>
              <a:t>Their timely paired arrival activate output neurons</a:t>
            </a:r>
          </a:p>
          <a:p>
            <a:r>
              <a:rPr lang="en-US" dirty="0"/>
              <a:t>The continual activation strengthen the relationship of the conditioned stimuli neuronal input and the output neurons which eventually fire</a:t>
            </a:r>
          </a:p>
          <a:p>
            <a:pPr lvl="1"/>
            <a:r>
              <a:rPr lang="en-US" dirty="0"/>
              <a:t>Strengthening is through neuronal plasticity</a:t>
            </a:r>
          </a:p>
          <a:p>
            <a:pPr lvl="2"/>
            <a:r>
              <a:rPr lang="en-US" dirty="0"/>
              <a:t>Adjusting the weights of the neurons</a:t>
            </a:r>
          </a:p>
          <a:p>
            <a:r>
              <a:rPr lang="en-US" dirty="0"/>
              <a:t>This leads to the predicted output response</a:t>
            </a:r>
          </a:p>
          <a:p>
            <a:endParaRPr lang="en-US" dirty="0"/>
          </a:p>
        </p:txBody>
      </p:sp>
    </p:spTree>
    <p:extLst>
      <p:ext uri="{BB962C8B-B14F-4D97-AF65-F5344CB8AC3E}">
        <p14:creationId xmlns:p14="http://schemas.microsoft.com/office/powerpoint/2010/main" val="2409981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F5D8CBC8-202F-4F3E-98DD-70D6FCB78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44223E8C-E21D-4649-B5CC-7550031D2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3">
            <a:extLst>
              <a:ext uri="{FF2B5EF4-FFF2-40B4-BE49-F238E27FC236}">
                <a16:creationId xmlns:a16="http://schemas.microsoft.com/office/drawing/2014/main" id="{6809F581-2067-4B09-9455-6953906EF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673B6E-3C63-4D4E-8753-A408A0B1B989}"/>
              </a:ext>
            </a:extLst>
          </p:cNvPr>
          <p:cNvSpPr>
            <a:spLocks noGrp="1"/>
          </p:cNvSpPr>
          <p:nvPr>
            <p:ph type="title"/>
          </p:nvPr>
        </p:nvSpPr>
        <p:spPr>
          <a:xfrm>
            <a:off x="5372100" y="139061"/>
            <a:ext cx="6269590" cy="725722"/>
          </a:xfrm>
        </p:spPr>
        <p:txBody>
          <a:bodyPr vert="horz" lIns="91440" tIns="45720" rIns="91440" bIns="45720" rtlCol="0" anchor="b">
            <a:normAutofit/>
          </a:bodyPr>
          <a:lstStyle/>
          <a:p>
            <a:pPr algn="ctr"/>
            <a:r>
              <a:rPr lang="en-US" sz="3200" dirty="0">
                <a:solidFill>
                  <a:srgbClr val="00BFB5"/>
                </a:solidFill>
                <a:effectLst>
                  <a:outerShdw blurRad="38100" dist="38100" dir="2700000" algn="tl">
                    <a:srgbClr val="000000">
                      <a:alpha val="43137"/>
                    </a:srgbClr>
                  </a:outerShdw>
                </a:effectLst>
              </a:rPr>
              <a:t>Invaders! Possibly from Space!</a:t>
            </a:r>
          </a:p>
        </p:txBody>
      </p:sp>
      <p:sp>
        <p:nvSpPr>
          <p:cNvPr id="3" name="Content Placeholder 2">
            <a:extLst>
              <a:ext uri="{FF2B5EF4-FFF2-40B4-BE49-F238E27FC236}">
                <a16:creationId xmlns:a16="http://schemas.microsoft.com/office/drawing/2014/main" id="{D69D91B9-055A-49DE-ABE5-44D322156A3C}"/>
              </a:ext>
            </a:extLst>
          </p:cNvPr>
          <p:cNvSpPr>
            <a:spLocks noGrp="1"/>
          </p:cNvSpPr>
          <p:nvPr>
            <p:ph sz="half" idx="1"/>
          </p:nvPr>
        </p:nvSpPr>
        <p:spPr>
          <a:xfrm>
            <a:off x="228080" y="523875"/>
            <a:ext cx="4018804" cy="6222633"/>
          </a:xfrm>
        </p:spPr>
        <p:txBody>
          <a:bodyPr vert="horz" lIns="91440" tIns="45720" rIns="91440" bIns="45720" rtlCol="0" anchor="ctr">
            <a:normAutofit lnSpcReduction="10000"/>
          </a:bodyPr>
          <a:lstStyle/>
          <a:p>
            <a:pPr>
              <a:lnSpc>
                <a:spcPct val="90000"/>
              </a:lnSpc>
            </a:pPr>
            <a:r>
              <a:rPr lang="en-US" sz="1200" dirty="0"/>
              <a:t>The agent interacts with the environment in a series of states and takes a series of actions which produces reward</a:t>
            </a:r>
          </a:p>
          <a:p>
            <a:pPr>
              <a:lnSpc>
                <a:spcPct val="90000"/>
              </a:lnSpc>
            </a:pPr>
            <a:r>
              <a:rPr lang="en-US" sz="1200" dirty="0"/>
              <a:t>The agent chooses actions based on the Q(</a:t>
            </a:r>
            <a:r>
              <a:rPr lang="en-US" sz="1200" dirty="0" err="1"/>
              <a:t>s,a</a:t>
            </a:r>
            <a:r>
              <a:rPr lang="en-US" sz="1200" dirty="0"/>
              <a:t>) values</a:t>
            </a:r>
          </a:p>
          <a:p>
            <a:pPr>
              <a:lnSpc>
                <a:spcPct val="90000"/>
              </a:lnSpc>
            </a:pPr>
            <a:r>
              <a:rPr lang="en-US" sz="1200" dirty="0"/>
              <a:t>Q(</a:t>
            </a:r>
            <a:r>
              <a:rPr lang="en-US" sz="1200" dirty="0" err="1"/>
              <a:t>s,a</a:t>
            </a:r>
            <a:r>
              <a:rPr lang="en-US" sz="1200" dirty="0"/>
              <a:t>) values are learned via a DQN which inputs the states and uses weights to calculate q-value for each possible action</a:t>
            </a:r>
          </a:p>
          <a:p>
            <a:pPr>
              <a:lnSpc>
                <a:spcPct val="90000"/>
              </a:lnSpc>
            </a:pPr>
            <a:r>
              <a:rPr lang="en-US" sz="1200" dirty="0"/>
              <a:t>The agent chooses the action with the highest q-value acting greedily (most times) while still sometimes breaking out of the policy to explore other actions </a:t>
            </a:r>
          </a:p>
          <a:p>
            <a:pPr lvl="1">
              <a:lnSpc>
                <a:spcPct val="90000"/>
              </a:lnSpc>
            </a:pPr>
            <a:r>
              <a:rPr lang="en-US" sz="1200" dirty="0"/>
              <a:t>This will properly update the weights to get a better approximation of all q-values</a:t>
            </a:r>
          </a:p>
          <a:p>
            <a:pPr>
              <a:lnSpc>
                <a:spcPct val="90000"/>
              </a:lnSpc>
            </a:pPr>
            <a:r>
              <a:rPr lang="en-US" sz="1200" dirty="0"/>
              <a:t>With experience the agents estimated q-values will converge to represent the actual q-values</a:t>
            </a:r>
          </a:p>
          <a:p>
            <a:pPr lvl="1">
              <a:lnSpc>
                <a:spcPct val="90000"/>
              </a:lnSpc>
            </a:pPr>
            <a:r>
              <a:rPr lang="en-US" sz="1200" dirty="0"/>
              <a:t>Then you have an agent who can play a perfect game!</a:t>
            </a:r>
          </a:p>
          <a:p>
            <a:pPr>
              <a:lnSpc>
                <a:spcPct val="90000"/>
              </a:lnSpc>
            </a:pPr>
            <a:r>
              <a:rPr lang="en-US" sz="1200" dirty="0"/>
              <a:t>The images to the right are taken from a embedded representation in the last hidden layer assign by DQN to game states</a:t>
            </a:r>
          </a:p>
          <a:p>
            <a:pPr>
              <a:lnSpc>
                <a:spcPct val="90000"/>
              </a:lnSpc>
            </a:pPr>
            <a:r>
              <a:rPr lang="en-US" sz="1200" dirty="0"/>
              <a:t>The one on the left shows state-action pairs that have low q-values</a:t>
            </a:r>
          </a:p>
          <a:p>
            <a:pPr lvl="1">
              <a:lnSpc>
                <a:spcPct val="90000"/>
              </a:lnSpc>
            </a:pPr>
            <a:r>
              <a:rPr lang="en-US" sz="1000" dirty="0"/>
              <a:t>Presumably because there are few aliens to shoot down and the last alien is getting very close to the bottom</a:t>
            </a:r>
          </a:p>
          <a:p>
            <a:pPr>
              <a:lnSpc>
                <a:spcPct val="90000"/>
              </a:lnSpc>
            </a:pPr>
            <a:r>
              <a:rPr lang="en-US" sz="1200" dirty="0"/>
              <a:t>The image on the right shows state-action pairs with high q-values</a:t>
            </a:r>
          </a:p>
          <a:p>
            <a:pPr lvl="1">
              <a:lnSpc>
                <a:spcPct val="90000"/>
              </a:lnSpc>
            </a:pPr>
            <a:r>
              <a:rPr lang="en-US" sz="1000" dirty="0"/>
              <a:t>The agent has many ships to shoot down and isn’t close to being shot himself</a:t>
            </a:r>
          </a:p>
        </p:txBody>
      </p:sp>
      <p:sp>
        <p:nvSpPr>
          <p:cNvPr id="23" name="Rounded Rectangle 17">
            <a:extLst>
              <a:ext uri="{FF2B5EF4-FFF2-40B4-BE49-F238E27FC236}">
                <a16:creationId xmlns:a16="http://schemas.microsoft.com/office/drawing/2014/main" id="{A157E0F5-9288-4A63-B919-70D61141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sitting, different, clock, group&#10;&#10;Description automatically generated">
            <a:extLst>
              <a:ext uri="{FF2B5EF4-FFF2-40B4-BE49-F238E27FC236}">
                <a16:creationId xmlns:a16="http://schemas.microsoft.com/office/drawing/2014/main" id="{35300A65-9CB3-4BBA-AFC4-CF426187A42F}"/>
              </a:ext>
            </a:extLst>
          </p:cNvPr>
          <p:cNvPicPr>
            <a:picLocks noGrp="1" noChangeAspect="1"/>
          </p:cNvPicPr>
          <p:nvPr>
            <p:ph sz="half" idx="2"/>
          </p:nvPr>
        </p:nvPicPr>
        <p:blipFill rotWithShape="1">
          <a:blip r:embed="rId2"/>
          <a:srcRect r="12040" b="119"/>
          <a:stretch/>
        </p:blipFill>
        <p:spPr>
          <a:xfrm>
            <a:off x="8790787" y="1226894"/>
            <a:ext cx="2403417" cy="43148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picture containing monitor, display, screen, different&#10;&#10;Description automatically generated">
            <a:extLst>
              <a:ext uri="{FF2B5EF4-FFF2-40B4-BE49-F238E27FC236}">
                <a16:creationId xmlns:a16="http://schemas.microsoft.com/office/drawing/2014/main" id="{2B67DB1A-4396-4509-9688-B6AFA334E07D}"/>
              </a:ext>
            </a:extLst>
          </p:cNvPr>
          <p:cNvPicPr>
            <a:picLocks noChangeAspect="1"/>
          </p:cNvPicPr>
          <p:nvPr/>
        </p:nvPicPr>
        <p:blipFill>
          <a:blip r:embed="rId3"/>
          <a:stretch>
            <a:fillRect/>
          </a:stretch>
        </p:blipFill>
        <p:spPr>
          <a:xfrm>
            <a:off x="5713885" y="1145038"/>
            <a:ext cx="2272523" cy="4567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7B194D7C-EA0E-4BDD-8C6C-AE668E48D3AD}"/>
              </a:ext>
            </a:extLst>
          </p:cNvPr>
          <p:cNvSpPr txBox="1"/>
          <p:nvPr/>
        </p:nvSpPr>
        <p:spPr>
          <a:xfrm>
            <a:off x="323850" y="111492"/>
            <a:ext cx="3771900" cy="369332"/>
          </a:xfrm>
          <a:prstGeom prst="rect">
            <a:avLst/>
          </a:prstGeom>
          <a:noFill/>
        </p:spPr>
        <p:txBody>
          <a:bodyPr wrap="square" rtlCol="0">
            <a:spAutoFit/>
          </a:bodyPr>
          <a:lstStyle/>
          <a:p>
            <a:pPr algn="ctr"/>
            <a:r>
              <a:rPr lang="en-US" dirty="0"/>
              <a:t>Summary</a:t>
            </a:r>
          </a:p>
        </p:txBody>
      </p:sp>
      <p:sp>
        <p:nvSpPr>
          <p:cNvPr id="16" name="TextBox 15">
            <a:extLst>
              <a:ext uri="{FF2B5EF4-FFF2-40B4-BE49-F238E27FC236}">
                <a16:creationId xmlns:a16="http://schemas.microsoft.com/office/drawing/2014/main" id="{6B667BB1-550E-42C8-8633-8362AD7C8706}"/>
              </a:ext>
            </a:extLst>
          </p:cNvPr>
          <p:cNvSpPr txBox="1"/>
          <p:nvPr/>
        </p:nvSpPr>
        <p:spPr>
          <a:xfrm>
            <a:off x="5372100" y="6038850"/>
            <a:ext cx="5596404" cy="261610"/>
          </a:xfrm>
          <a:prstGeom prst="rect">
            <a:avLst/>
          </a:prstGeom>
          <a:noFill/>
        </p:spPr>
        <p:txBody>
          <a:bodyPr wrap="none" rtlCol="0">
            <a:spAutoFit/>
          </a:bodyPr>
          <a:lstStyle/>
          <a:p>
            <a:r>
              <a:rPr lang="en-US" sz="1100" dirty="0">
                <a:solidFill>
                  <a:srgbClr val="00BFB5"/>
                </a:solidFill>
              </a:rPr>
              <a:t>Human-level control through deep reinforcement learning. </a:t>
            </a:r>
            <a:r>
              <a:rPr lang="en-US" sz="1100" i="1" dirty="0">
                <a:solidFill>
                  <a:srgbClr val="00BFB5"/>
                </a:solidFill>
              </a:rPr>
              <a:t>Nature</a:t>
            </a:r>
            <a:r>
              <a:rPr lang="en-US" sz="1100" dirty="0">
                <a:solidFill>
                  <a:srgbClr val="00BFB5"/>
                </a:solidFill>
              </a:rPr>
              <a:t> </a:t>
            </a:r>
            <a:r>
              <a:rPr lang="en-US" sz="1100" b="1" dirty="0">
                <a:solidFill>
                  <a:srgbClr val="00BFB5"/>
                </a:solidFill>
              </a:rPr>
              <a:t>518, </a:t>
            </a:r>
            <a:r>
              <a:rPr lang="en-US" sz="1100" dirty="0">
                <a:solidFill>
                  <a:srgbClr val="00BFB5"/>
                </a:solidFill>
              </a:rPr>
              <a:t>529–533</a:t>
            </a:r>
          </a:p>
        </p:txBody>
      </p:sp>
    </p:spTree>
    <p:extLst>
      <p:ext uri="{BB962C8B-B14F-4D97-AF65-F5344CB8AC3E}">
        <p14:creationId xmlns:p14="http://schemas.microsoft.com/office/powerpoint/2010/main" val="3011942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6964-76D1-40D4-A49D-F9E4794CF2C9}"/>
              </a:ext>
            </a:extLst>
          </p:cNvPr>
          <p:cNvSpPr>
            <a:spLocks noGrp="1"/>
          </p:cNvSpPr>
          <p:nvPr>
            <p:ph type="title"/>
          </p:nvPr>
        </p:nvSpPr>
        <p:spPr/>
        <p:txBody>
          <a:bodyPr/>
          <a:lstStyle/>
          <a:p>
            <a:r>
              <a:rPr lang="en-US" dirty="0"/>
              <a:t>How Computer Science Meets Neuroscience</a:t>
            </a:r>
          </a:p>
        </p:txBody>
      </p:sp>
      <p:sp>
        <p:nvSpPr>
          <p:cNvPr id="10" name="Text Placeholder 9">
            <a:extLst>
              <a:ext uri="{FF2B5EF4-FFF2-40B4-BE49-F238E27FC236}">
                <a16:creationId xmlns:a16="http://schemas.microsoft.com/office/drawing/2014/main" id="{A62BB2CF-641F-432D-BCD0-DDEC7EB368B3}"/>
              </a:ext>
            </a:extLst>
          </p:cNvPr>
          <p:cNvSpPr>
            <a:spLocks noGrp="1"/>
          </p:cNvSpPr>
          <p:nvPr>
            <p:ph type="body" idx="1"/>
          </p:nvPr>
        </p:nvSpPr>
        <p:spPr/>
        <p:txBody>
          <a:bodyPr/>
          <a:lstStyle/>
          <a:p>
            <a:r>
              <a:rPr lang="en-US" dirty="0"/>
              <a:t>Reinforcement Learning</a:t>
            </a:r>
          </a:p>
        </p:txBody>
      </p:sp>
      <p:sp>
        <p:nvSpPr>
          <p:cNvPr id="7" name="Content Placeholder 6">
            <a:extLst>
              <a:ext uri="{FF2B5EF4-FFF2-40B4-BE49-F238E27FC236}">
                <a16:creationId xmlns:a16="http://schemas.microsoft.com/office/drawing/2014/main" id="{2F442DF2-D633-44FC-8353-3CE809E2B790}"/>
              </a:ext>
            </a:extLst>
          </p:cNvPr>
          <p:cNvSpPr>
            <a:spLocks noGrp="1"/>
          </p:cNvSpPr>
          <p:nvPr>
            <p:ph sz="half" idx="2"/>
          </p:nvPr>
        </p:nvSpPr>
        <p:spPr/>
        <p:txBody>
          <a:bodyPr/>
          <a:lstStyle/>
          <a:p>
            <a:r>
              <a:rPr lang="en-US" dirty="0"/>
              <a:t>Agents learn to predict action-state values</a:t>
            </a:r>
          </a:p>
          <a:p>
            <a:r>
              <a:rPr lang="en-US" dirty="0"/>
              <a:t>Agents act in a way to maximize rewards and minimize punishments</a:t>
            </a:r>
          </a:p>
          <a:p>
            <a:r>
              <a:rPr lang="en-US" dirty="0"/>
              <a:t>DQN networks learn associations by adjusting weights</a:t>
            </a:r>
          </a:p>
          <a:p>
            <a:pPr marL="457200" lvl="1" indent="0">
              <a:buNone/>
            </a:pPr>
            <a:endParaRPr lang="en-US" dirty="0"/>
          </a:p>
        </p:txBody>
      </p:sp>
      <p:sp>
        <p:nvSpPr>
          <p:cNvPr id="11" name="Text Placeholder 10">
            <a:extLst>
              <a:ext uri="{FF2B5EF4-FFF2-40B4-BE49-F238E27FC236}">
                <a16:creationId xmlns:a16="http://schemas.microsoft.com/office/drawing/2014/main" id="{2A0D34D2-A0EC-4E52-B4AD-500387E65D57}"/>
              </a:ext>
            </a:extLst>
          </p:cNvPr>
          <p:cNvSpPr>
            <a:spLocks noGrp="1"/>
          </p:cNvSpPr>
          <p:nvPr>
            <p:ph type="body" sz="quarter" idx="3"/>
          </p:nvPr>
        </p:nvSpPr>
        <p:spPr/>
        <p:txBody>
          <a:bodyPr/>
          <a:lstStyle/>
          <a:p>
            <a:r>
              <a:rPr lang="en-US" dirty="0"/>
              <a:t>Neuroscience</a:t>
            </a:r>
          </a:p>
        </p:txBody>
      </p:sp>
      <p:sp>
        <p:nvSpPr>
          <p:cNvPr id="9" name="Content Placeholder 8">
            <a:extLst>
              <a:ext uri="{FF2B5EF4-FFF2-40B4-BE49-F238E27FC236}">
                <a16:creationId xmlns:a16="http://schemas.microsoft.com/office/drawing/2014/main" id="{2BC1FCE6-3770-4C91-BF4B-7B30313CB0B3}"/>
              </a:ext>
            </a:extLst>
          </p:cNvPr>
          <p:cNvSpPr>
            <a:spLocks noGrp="1"/>
          </p:cNvSpPr>
          <p:nvPr>
            <p:ph sz="quarter" idx="4"/>
          </p:nvPr>
        </p:nvSpPr>
        <p:spPr/>
        <p:txBody>
          <a:bodyPr/>
          <a:lstStyle/>
          <a:p>
            <a:r>
              <a:rPr lang="en-US" dirty="0"/>
              <a:t>Prediction in Classical Conditioning</a:t>
            </a:r>
          </a:p>
          <a:p>
            <a:r>
              <a:rPr lang="en-US" dirty="0"/>
              <a:t>Behavioral consequences in Operant Conditioning</a:t>
            </a:r>
          </a:p>
          <a:p>
            <a:r>
              <a:rPr lang="en-US" dirty="0"/>
              <a:t>Associations learned by strengthening neurons</a:t>
            </a:r>
          </a:p>
        </p:txBody>
      </p:sp>
    </p:spTree>
    <p:extLst>
      <p:ext uri="{BB962C8B-B14F-4D97-AF65-F5344CB8AC3E}">
        <p14:creationId xmlns:p14="http://schemas.microsoft.com/office/powerpoint/2010/main" val="877437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48"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F3D9410-B82B-45DA-B5D8-B17AE6892AA7}"/>
              </a:ext>
            </a:extLst>
          </p:cNvPr>
          <p:cNvSpPr>
            <a:spLocks noGrp="1"/>
          </p:cNvSpPr>
          <p:nvPr>
            <p:ph type="title"/>
          </p:nvPr>
        </p:nvSpPr>
        <p:spPr>
          <a:xfrm>
            <a:off x="810000" y="447188"/>
            <a:ext cx="10571998" cy="970450"/>
          </a:xfrm>
        </p:spPr>
        <p:txBody>
          <a:bodyPr vert="horz" lIns="91440" tIns="45720" rIns="91440" bIns="45720" rtlCol="0" anchor="b">
            <a:normAutofit/>
          </a:bodyPr>
          <a:lstStyle/>
          <a:p>
            <a:pPr>
              <a:lnSpc>
                <a:spcPct val="90000"/>
              </a:lnSpc>
            </a:pPr>
            <a:r>
              <a:rPr lang="en-US" sz="3100"/>
              <a:t>So why bother comparing neuroscience to computer science?</a:t>
            </a:r>
          </a:p>
        </p:txBody>
      </p:sp>
      <p:sp>
        <p:nvSpPr>
          <p:cNvPr id="10" name="Content Placeholder 9">
            <a:extLst>
              <a:ext uri="{FF2B5EF4-FFF2-40B4-BE49-F238E27FC236}">
                <a16:creationId xmlns:a16="http://schemas.microsoft.com/office/drawing/2014/main" id="{8603B39D-BB18-407E-A58C-0EFD1D367A9E}"/>
              </a:ext>
            </a:extLst>
          </p:cNvPr>
          <p:cNvSpPr>
            <a:spLocks noGrp="1"/>
          </p:cNvSpPr>
          <p:nvPr>
            <p:ph sz="half" idx="2"/>
          </p:nvPr>
        </p:nvSpPr>
        <p:spPr>
          <a:xfrm>
            <a:off x="818713" y="2413000"/>
            <a:ext cx="3835583" cy="3632200"/>
          </a:xfrm>
        </p:spPr>
        <p:txBody>
          <a:bodyPr vert="horz" lIns="91440" tIns="45720" rIns="91440" bIns="45720" rtlCol="0" anchor="ctr">
            <a:normAutofit/>
          </a:bodyPr>
          <a:lstStyle/>
          <a:p>
            <a:r>
              <a:rPr lang="en-US" sz="1600" dirty="0"/>
              <a:t>The field of artificial intelligence is dedicated to creating agents/computers/programs that can think like humans do</a:t>
            </a:r>
          </a:p>
          <a:p>
            <a:r>
              <a:rPr lang="en-US" sz="1600" dirty="0"/>
              <a:t>Many aspects of computer science/machine learning have been inspired by neuroscience</a:t>
            </a:r>
          </a:p>
          <a:p>
            <a:r>
              <a:rPr lang="en-US" sz="1600" dirty="0"/>
              <a:t>Understanding both neuroscience and computer science has benefits to advance both fields</a:t>
            </a:r>
          </a:p>
        </p:txBody>
      </p:sp>
      <p:pic>
        <p:nvPicPr>
          <p:cNvPr id="6146" name="Picture 2" descr="Image result for neuroscience vs computer science">
            <a:extLst>
              <a:ext uri="{FF2B5EF4-FFF2-40B4-BE49-F238E27FC236}">
                <a16:creationId xmlns:a16="http://schemas.microsoft.com/office/drawing/2014/main" id="{673C4EA9-464B-40A0-BB2F-2E5257BF762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101851" y="2505665"/>
            <a:ext cx="6277349" cy="3531008"/>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08DD98D-9F74-4B2E-BB2B-21F263363AE7}"/>
              </a:ext>
            </a:extLst>
          </p:cNvPr>
          <p:cNvSpPr txBox="1"/>
          <p:nvPr/>
        </p:nvSpPr>
        <p:spPr>
          <a:xfrm>
            <a:off x="5210175" y="6162674"/>
            <a:ext cx="6169025" cy="430887"/>
          </a:xfrm>
          <a:prstGeom prst="rect">
            <a:avLst/>
          </a:prstGeom>
          <a:noFill/>
        </p:spPr>
        <p:txBody>
          <a:bodyPr wrap="squar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https://www.eecs.mit.edu/news-events/announcements/two-departments-team-study-human-and-artificial-intelligence</a:t>
            </a:r>
            <a:endParaRPr lang="en-US" sz="1100" dirty="0">
              <a:solidFill>
                <a:srgbClr val="00BFB5"/>
              </a:solidFill>
            </a:endParaRPr>
          </a:p>
        </p:txBody>
      </p:sp>
    </p:spTree>
    <p:extLst>
      <p:ext uri="{BB962C8B-B14F-4D97-AF65-F5344CB8AC3E}">
        <p14:creationId xmlns:p14="http://schemas.microsoft.com/office/powerpoint/2010/main" val="2032125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533B-BE4C-44A6-B6EE-6B903D8A7282}"/>
              </a:ext>
            </a:extLst>
          </p:cNvPr>
          <p:cNvSpPr>
            <a:spLocks noGrp="1"/>
          </p:cNvSpPr>
          <p:nvPr>
            <p:ph type="title"/>
          </p:nvPr>
        </p:nvSpPr>
        <p:spPr>
          <a:xfrm>
            <a:off x="810000" y="447188"/>
            <a:ext cx="10571998" cy="970450"/>
          </a:xfrm>
        </p:spPr>
        <p:txBody>
          <a:bodyPr>
            <a:normAutofit/>
          </a:bodyPr>
          <a:lstStyle/>
          <a:p>
            <a:r>
              <a:rPr lang="en-US" dirty="0"/>
              <a:t>Reinforcement Learning and AI</a:t>
            </a:r>
          </a:p>
        </p:txBody>
      </p:sp>
      <p:graphicFrame>
        <p:nvGraphicFramePr>
          <p:cNvPr id="6" name="Content Placeholder 2">
            <a:extLst>
              <a:ext uri="{FF2B5EF4-FFF2-40B4-BE49-F238E27FC236}">
                <a16:creationId xmlns:a16="http://schemas.microsoft.com/office/drawing/2014/main" id="{D3C73459-EA04-4FA1-ACE9-CAFA4E2DD75E}"/>
              </a:ext>
            </a:extLst>
          </p:cNvPr>
          <p:cNvGraphicFramePr>
            <a:graphicFrameLocks noGrp="1"/>
          </p:cNvGraphicFramePr>
          <p:nvPr>
            <p:ph idx="1"/>
            <p:extLst>
              <p:ext uri="{D42A27DB-BD31-4B8C-83A1-F6EECF244321}">
                <p14:modId xmlns:p14="http://schemas.microsoft.com/office/powerpoint/2010/main" val="3669719233"/>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3087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C603C-AEE3-48BF-B8D0-6A1CDF56416B}"/>
              </a:ext>
            </a:extLst>
          </p:cNvPr>
          <p:cNvSpPr>
            <a:spLocks noGrp="1"/>
          </p:cNvSpPr>
          <p:nvPr>
            <p:ph type="title"/>
          </p:nvPr>
        </p:nvSpPr>
        <p:spPr/>
        <p:txBody>
          <a:bodyPr/>
          <a:lstStyle/>
          <a:p>
            <a:r>
              <a:rPr lang="en-US" dirty="0"/>
              <a:t>Conclusion</a:t>
            </a:r>
          </a:p>
        </p:txBody>
      </p:sp>
      <p:sp>
        <p:nvSpPr>
          <p:cNvPr id="5" name="Content Placeholder 4">
            <a:extLst>
              <a:ext uri="{FF2B5EF4-FFF2-40B4-BE49-F238E27FC236}">
                <a16:creationId xmlns:a16="http://schemas.microsoft.com/office/drawing/2014/main" id="{C37F0B58-240E-4D6D-9D54-879E297A9E86}"/>
              </a:ext>
            </a:extLst>
          </p:cNvPr>
          <p:cNvSpPr>
            <a:spLocks noGrp="1"/>
          </p:cNvSpPr>
          <p:nvPr>
            <p:ph sz="half" idx="1"/>
          </p:nvPr>
        </p:nvSpPr>
        <p:spPr>
          <a:xfrm>
            <a:off x="818712" y="2222287"/>
            <a:ext cx="5185873" cy="4273763"/>
          </a:xfrm>
        </p:spPr>
        <p:txBody>
          <a:bodyPr>
            <a:normAutofit/>
          </a:bodyPr>
          <a:lstStyle/>
          <a:p>
            <a:r>
              <a:rPr lang="en-US" sz="1600" dirty="0"/>
              <a:t>Reinforcement Learning is a way to train an AI on how to accomplish sequential decision making tasks</a:t>
            </a:r>
          </a:p>
          <a:p>
            <a:r>
              <a:rPr lang="en-US" sz="1600" dirty="0"/>
              <a:t>Deep learning is a way to learn representations</a:t>
            </a:r>
          </a:p>
          <a:p>
            <a:pPr lvl="1"/>
            <a:r>
              <a:rPr lang="en-US" sz="1400" dirty="0"/>
              <a:t>The combinations of these two create agents that can teach itself how to play games</a:t>
            </a:r>
          </a:p>
          <a:p>
            <a:r>
              <a:rPr lang="en-US" sz="1600" dirty="0"/>
              <a:t>Both of these fields have roots in psychology and neuroscience</a:t>
            </a:r>
          </a:p>
          <a:p>
            <a:r>
              <a:rPr lang="en-US" sz="1600" dirty="0"/>
              <a:t>Combining these fields can help create truly impressive artificial intelligent beings</a:t>
            </a:r>
          </a:p>
          <a:p>
            <a:endParaRPr lang="en-US" sz="1600" dirty="0"/>
          </a:p>
          <a:p>
            <a:endParaRPr lang="en-US" sz="1600" dirty="0"/>
          </a:p>
        </p:txBody>
      </p:sp>
      <p:pic>
        <p:nvPicPr>
          <p:cNvPr id="8" name="Content Placeholder 7">
            <a:extLst>
              <a:ext uri="{FF2B5EF4-FFF2-40B4-BE49-F238E27FC236}">
                <a16:creationId xmlns:a16="http://schemas.microsoft.com/office/drawing/2014/main" id="{5B1173B8-11DF-4C07-AD33-C732D3F3E9EC}"/>
              </a:ext>
            </a:extLst>
          </p:cNvPr>
          <p:cNvPicPr>
            <a:picLocks noGrp="1" noChangeAspect="1"/>
          </p:cNvPicPr>
          <p:nvPr>
            <p:ph sz="half" idx="2"/>
          </p:nvPr>
        </p:nvPicPr>
        <p:blipFill>
          <a:blip r:embed="rId2"/>
          <a:stretch>
            <a:fillRect/>
          </a:stretch>
        </p:blipFill>
        <p:spPr>
          <a:xfrm>
            <a:off x="6188075" y="2561354"/>
            <a:ext cx="5194300" cy="2960842"/>
          </a:xfrm>
        </p:spPr>
      </p:pic>
      <p:sp>
        <p:nvSpPr>
          <p:cNvPr id="9" name="TextBox 8">
            <a:extLst>
              <a:ext uri="{FF2B5EF4-FFF2-40B4-BE49-F238E27FC236}">
                <a16:creationId xmlns:a16="http://schemas.microsoft.com/office/drawing/2014/main" id="{EB37EFBE-6F27-4AAD-9E18-866E8DDFFBB3}"/>
              </a:ext>
            </a:extLst>
          </p:cNvPr>
          <p:cNvSpPr txBox="1"/>
          <p:nvPr/>
        </p:nvSpPr>
        <p:spPr>
          <a:xfrm>
            <a:off x="6187417" y="5753100"/>
            <a:ext cx="5185871" cy="261610"/>
          </a:xfrm>
          <a:prstGeom prst="rect">
            <a:avLst/>
          </a:prstGeom>
          <a:noFill/>
        </p:spPr>
        <p:txBody>
          <a:bodyPr wrap="square" rtlCol="0">
            <a:spAutoFit/>
          </a:bodyPr>
          <a:lstStyle/>
          <a:p>
            <a:r>
              <a:rPr lang="en-US" sz="1100" dirty="0">
                <a:solidFill>
                  <a:srgbClr val="00BFB5"/>
                </a:solidFill>
              </a:rPr>
              <a:t>https://gph.is/2uHFc4G</a:t>
            </a:r>
          </a:p>
        </p:txBody>
      </p:sp>
    </p:spTree>
    <p:extLst>
      <p:ext uri="{BB962C8B-B14F-4D97-AF65-F5344CB8AC3E}">
        <p14:creationId xmlns:p14="http://schemas.microsoft.com/office/powerpoint/2010/main" val="3832124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6426-09EA-46A6-9506-E3F3696DBAF1}"/>
              </a:ext>
            </a:extLst>
          </p:cNvPr>
          <p:cNvSpPr>
            <a:spLocks noGrp="1"/>
          </p:cNvSpPr>
          <p:nvPr>
            <p:ph type="title" idx="4294967295"/>
          </p:nvPr>
        </p:nvSpPr>
        <p:spPr>
          <a:xfrm>
            <a:off x="0" y="447676"/>
            <a:ext cx="10572750" cy="342900"/>
          </a:xfrm>
        </p:spPr>
        <p:txBody>
          <a:bodyPr/>
          <a:lstStyle/>
          <a:p>
            <a:r>
              <a:rPr lang="en-US" dirty="0"/>
              <a:t>References</a:t>
            </a:r>
          </a:p>
        </p:txBody>
      </p:sp>
      <p:sp>
        <p:nvSpPr>
          <p:cNvPr id="3" name="Content Placeholder 2">
            <a:extLst>
              <a:ext uri="{FF2B5EF4-FFF2-40B4-BE49-F238E27FC236}">
                <a16:creationId xmlns:a16="http://schemas.microsoft.com/office/drawing/2014/main" id="{6E270DF5-1730-44C0-ACDF-2C7829965029}"/>
              </a:ext>
            </a:extLst>
          </p:cNvPr>
          <p:cNvSpPr>
            <a:spLocks noGrp="1"/>
          </p:cNvSpPr>
          <p:nvPr>
            <p:ph idx="4294967295"/>
          </p:nvPr>
        </p:nvSpPr>
        <p:spPr>
          <a:xfrm>
            <a:off x="152400" y="895351"/>
            <a:ext cx="10553700" cy="5876924"/>
          </a:xfrm>
        </p:spPr>
        <p:txBody>
          <a:bodyPr>
            <a:normAutofit/>
          </a:bodyPr>
          <a:lstStyle/>
          <a:p>
            <a:pPr marL="0" indent="0">
              <a:buNone/>
            </a:pPr>
            <a:r>
              <a:rPr lang="en-US" sz="1400" dirty="0"/>
              <a:t>Gerrish, Sean. </a:t>
            </a:r>
            <a:r>
              <a:rPr lang="en-US" sz="1400" i="1" dirty="0"/>
              <a:t>How Smart Machines Think</a:t>
            </a:r>
            <a:r>
              <a:rPr lang="en-US" sz="1400" dirty="0"/>
              <a:t>. The MIT Press, 2019</a:t>
            </a:r>
          </a:p>
          <a:p>
            <a:pPr marL="0" indent="0">
              <a:buNone/>
            </a:pPr>
            <a:endParaRPr lang="en-US" sz="1400" dirty="0"/>
          </a:p>
          <a:p>
            <a:pPr marL="0" indent="0">
              <a:buNone/>
            </a:pPr>
            <a:r>
              <a:rPr lang="en-US" sz="1400" dirty="0"/>
              <a:t>Mcleod, Saul. “Pavlov's Dogs.” </a:t>
            </a:r>
            <a:r>
              <a:rPr lang="en-US" sz="1400" i="1" dirty="0"/>
              <a:t>Pavlov's Dogs Study and Pavlovian Conditioning Explained | Simply Psychology</a:t>
            </a:r>
            <a:r>
              <a:rPr lang="en-US" sz="1400" dirty="0"/>
              <a:t>, Simply Psychology, 8 Oct. 2018, </a:t>
            </a:r>
            <a:r>
              <a:rPr lang="en-US" sz="1400" dirty="0">
                <a:hlinkClick r:id="rId2">
                  <a:extLst>
                    <a:ext uri="{A12FA001-AC4F-418D-AE19-62706E023703}">
                      <ahyp:hlinkClr xmlns:ahyp="http://schemas.microsoft.com/office/drawing/2018/hyperlinkcolor" val="tx"/>
                    </a:ext>
                  </a:extLst>
                </a:hlinkClick>
              </a:rPr>
              <a:t>www.simplypsychology.org/pavlov.html</a:t>
            </a:r>
            <a:r>
              <a:rPr lang="en-US" sz="1400" dirty="0"/>
              <a:t>.</a:t>
            </a:r>
          </a:p>
          <a:p>
            <a:pPr marL="0" indent="0">
              <a:buNone/>
            </a:pPr>
            <a:endParaRPr lang="en-US" sz="1400" dirty="0"/>
          </a:p>
          <a:p>
            <a:pPr marL="0" indent="0">
              <a:buNone/>
            </a:pPr>
            <a:r>
              <a:rPr lang="en-US" sz="1400" dirty="0"/>
              <a:t>Mcleod, Saul. “Skinner - Operant Conditioning.” </a:t>
            </a:r>
            <a:r>
              <a:rPr lang="en-US" sz="1400" i="1" dirty="0"/>
              <a:t>B.F. Skinner | Operant Conditioning | Simply Psychology</a:t>
            </a:r>
            <a:r>
              <a:rPr lang="en-US" sz="1400" dirty="0"/>
              <a:t>, </a:t>
            </a:r>
            <a:r>
              <a:rPr lang="en-US" sz="1400" dirty="0">
                <a:hlinkClick r:id="rId3"/>
              </a:rPr>
              <a:t>www.simplypsychology.org/operant-conditioning.html</a:t>
            </a:r>
            <a:r>
              <a:rPr lang="en-US" sz="1400" dirty="0"/>
              <a:t>.</a:t>
            </a:r>
          </a:p>
          <a:p>
            <a:pPr marL="0" indent="0">
              <a:buNone/>
            </a:pPr>
            <a:endParaRPr lang="en-US" sz="1400" dirty="0"/>
          </a:p>
          <a:p>
            <a:pPr marL="0" indent="0">
              <a:buNone/>
            </a:pPr>
            <a:r>
              <a:rPr lang="en-US" sz="1400" dirty="0" err="1"/>
              <a:t>Mnih</a:t>
            </a:r>
            <a:r>
              <a:rPr lang="en-US" sz="1400" dirty="0"/>
              <a:t>, Volodymyr &amp; </a:t>
            </a:r>
            <a:r>
              <a:rPr lang="en-US" sz="1400" dirty="0" err="1"/>
              <a:t>Kavukcuoglu</a:t>
            </a:r>
            <a:r>
              <a:rPr lang="en-US" sz="1400" dirty="0"/>
              <a:t>, </a:t>
            </a:r>
            <a:r>
              <a:rPr lang="en-US" sz="1400" dirty="0" err="1"/>
              <a:t>Koray</a:t>
            </a:r>
            <a:r>
              <a:rPr lang="en-US" sz="1400" dirty="0"/>
              <a:t> &amp; Silver, David &amp; Graves, Alex &amp; </a:t>
            </a:r>
            <a:r>
              <a:rPr lang="en-US" sz="1400" dirty="0" err="1"/>
              <a:t>Antonoglou</a:t>
            </a:r>
            <a:r>
              <a:rPr lang="en-US" sz="1400" dirty="0"/>
              <a:t>, </a:t>
            </a:r>
            <a:r>
              <a:rPr lang="en-US" sz="1400" dirty="0" err="1"/>
              <a:t>Ioannis</a:t>
            </a:r>
            <a:r>
              <a:rPr lang="en-US" sz="1400" dirty="0"/>
              <a:t> &amp; </a:t>
            </a:r>
            <a:r>
              <a:rPr lang="en-US" sz="1400" dirty="0" err="1"/>
              <a:t>Wierstra</a:t>
            </a:r>
            <a:r>
              <a:rPr lang="en-US" sz="1400" dirty="0"/>
              <a:t>, </a:t>
            </a:r>
            <a:r>
              <a:rPr lang="en-US" sz="1400" dirty="0" err="1"/>
              <a:t>Daan</a:t>
            </a:r>
            <a:r>
              <a:rPr lang="en-US" sz="1400" dirty="0"/>
              <a:t> &amp; </a:t>
            </a:r>
            <a:r>
              <a:rPr lang="en-US" sz="1400" dirty="0" err="1"/>
              <a:t>Riedmiller</a:t>
            </a:r>
            <a:r>
              <a:rPr lang="en-US" sz="1400" dirty="0"/>
              <a:t>, Martin. (2013). Playing Atari with Deep Reinforcement Learning.</a:t>
            </a:r>
          </a:p>
          <a:p>
            <a:pPr marL="0" indent="0">
              <a:buNone/>
            </a:pPr>
            <a:endParaRPr lang="en-US" sz="1400" dirty="0"/>
          </a:p>
          <a:p>
            <a:pPr marL="0" indent="0">
              <a:buNone/>
            </a:pPr>
            <a:r>
              <a:rPr lang="en-US" sz="1400" dirty="0" err="1"/>
              <a:t>Mnih</a:t>
            </a:r>
            <a:r>
              <a:rPr lang="en-US" sz="1400" dirty="0"/>
              <a:t>, V., </a:t>
            </a:r>
            <a:r>
              <a:rPr lang="en-US" sz="1400" dirty="0" err="1"/>
              <a:t>Kavukcuoglu</a:t>
            </a:r>
            <a:r>
              <a:rPr lang="en-US" sz="1400" dirty="0"/>
              <a:t>, K., Silver, D. </a:t>
            </a:r>
            <a:r>
              <a:rPr lang="en-US" sz="1400" i="1" dirty="0"/>
              <a:t>et al.</a:t>
            </a:r>
            <a:r>
              <a:rPr lang="en-US" sz="1400" dirty="0"/>
              <a:t> Human-level control through deep reinforcement learning. </a:t>
            </a:r>
            <a:r>
              <a:rPr lang="en-US" sz="1400" i="1" dirty="0"/>
              <a:t>Nature</a:t>
            </a:r>
            <a:r>
              <a:rPr lang="en-US" sz="1400" dirty="0"/>
              <a:t> </a:t>
            </a:r>
            <a:r>
              <a:rPr lang="en-US" sz="1400" b="1" dirty="0"/>
              <a:t>518, </a:t>
            </a:r>
            <a:r>
              <a:rPr lang="en-US" sz="1400" dirty="0"/>
              <a:t>529–533 (2015). </a:t>
            </a:r>
            <a:r>
              <a:rPr lang="en-US" sz="1400" dirty="0">
                <a:hlinkClick r:id="rId4"/>
              </a:rPr>
              <a:t>https://doi.org/10.1038/nature14236</a:t>
            </a:r>
            <a:endParaRPr lang="en-US" sz="1400" dirty="0"/>
          </a:p>
          <a:p>
            <a:pPr marL="0" indent="0">
              <a:buNone/>
            </a:pPr>
            <a:endParaRPr lang="en-US" sz="1400" dirty="0"/>
          </a:p>
          <a:p>
            <a:pPr marL="0" indent="0">
              <a:buNone/>
            </a:pPr>
            <a:r>
              <a:rPr lang="en-US" sz="1400" dirty="0"/>
              <a:t>R. S. Sutton and A. G. </a:t>
            </a:r>
            <a:r>
              <a:rPr lang="en-US" sz="1400" dirty="0" err="1"/>
              <a:t>Barto,Reinforcement</a:t>
            </a:r>
            <a:r>
              <a:rPr lang="en-US" sz="1400" dirty="0"/>
              <a:t> Learning, An Introduction. Second </a:t>
            </a:r>
            <a:r>
              <a:rPr lang="en-US" sz="1400" dirty="0" err="1"/>
              <a:t>Edition.The</a:t>
            </a:r>
            <a:r>
              <a:rPr lang="en-US" sz="1400" dirty="0"/>
              <a:t> MIT Press, 2018</a:t>
            </a:r>
          </a:p>
          <a:p>
            <a:pPr marL="0" indent="0">
              <a:buNone/>
            </a:pPr>
            <a:endParaRPr lang="en-US" sz="1400" dirty="0"/>
          </a:p>
          <a:p>
            <a:pPr marL="0" indent="0">
              <a:buNone/>
            </a:pPr>
            <a:r>
              <a:rPr lang="en-US" sz="1400" dirty="0"/>
              <a:t>von </a:t>
            </a:r>
            <a:r>
              <a:rPr lang="en-US" sz="1400" dirty="0" err="1"/>
              <a:t>Bernhardi</a:t>
            </a:r>
            <a:r>
              <a:rPr lang="en-US" sz="1400" dirty="0"/>
              <a:t> R., </a:t>
            </a:r>
            <a:r>
              <a:rPr lang="en-US" sz="1400" dirty="0" err="1"/>
              <a:t>Bernhardi</a:t>
            </a:r>
            <a:r>
              <a:rPr lang="en-US" sz="1400" dirty="0"/>
              <a:t> L.E., </a:t>
            </a:r>
            <a:r>
              <a:rPr lang="en-US" sz="1400" dirty="0" err="1"/>
              <a:t>Eugenín</a:t>
            </a:r>
            <a:r>
              <a:rPr lang="en-US" sz="1400" dirty="0"/>
              <a:t> J. (2017) What Is Neural Plasticity?. In: von </a:t>
            </a:r>
            <a:r>
              <a:rPr lang="en-US" sz="1400" dirty="0" err="1"/>
              <a:t>Bernhardi</a:t>
            </a:r>
            <a:r>
              <a:rPr lang="en-US" sz="1400" dirty="0"/>
              <a:t> R., </a:t>
            </a:r>
            <a:r>
              <a:rPr lang="en-US" sz="1400" dirty="0" err="1"/>
              <a:t>Eugenín</a:t>
            </a:r>
            <a:r>
              <a:rPr lang="en-US" sz="1400" dirty="0"/>
              <a:t> J., Muller K. (eds) The Plastic Brain. Advances in Experimental Medicine and Biology, vol 1015. Springer, Cham</a:t>
            </a:r>
          </a:p>
          <a:p>
            <a:pPr marL="0" indent="0">
              <a:buNone/>
            </a:pPr>
            <a:endParaRPr lang="en-US" sz="1400" dirty="0"/>
          </a:p>
        </p:txBody>
      </p:sp>
    </p:spTree>
    <p:extLst>
      <p:ext uri="{BB962C8B-B14F-4D97-AF65-F5344CB8AC3E}">
        <p14:creationId xmlns:p14="http://schemas.microsoft.com/office/powerpoint/2010/main" val="263479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0BF2-F0ED-491B-9326-3B5CC8BCDC73}"/>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Reinforcement Learning</a:t>
            </a:r>
          </a:p>
        </p:txBody>
      </p:sp>
      <p:sp>
        <p:nvSpPr>
          <p:cNvPr id="3" name="Content Placeholder 2">
            <a:extLst>
              <a:ext uri="{FF2B5EF4-FFF2-40B4-BE49-F238E27FC236}">
                <a16:creationId xmlns:a16="http://schemas.microsoft.com/office/drawing/2014/main" id="{22125106-292F-4457-876C-D3D01A3AE2AA}"/>
              </a:ext>
            </a:extLst>
          </p:cNvPr>
          <p:cNvSpPr>
            <a:spLocks noGrp="1"/>
          </p:cNvSpPr>
          <p:nvPr>
            <p:ph sz="half" idx="1"/>
          </p:nvPr>
        </p:nvSpPr>
        <p:spPr>
          <a:xfrm>
            <a:off x="818713" y="2413000"/>
            <a:ext cx="3835583" cy="3632200"/>
          </a:xfrm>
        </p:spPr>
        <p:txBody>
          <a:bodyPr vert="horz" lIns="91440" tIns="45720" rIns="91440" bIns="45720" rtlCol="0" anchor="ctr">
            <a:normAutofit lnSpcReduction="10000"/>
          </a:bodyPr>
          <a:lstStyle/>
          <a:p>
            <a:pPr>
              <a:lnSpc>
                <a:spcPct val="90000"/>
              </a:lnSpc>
            </a:pPr>
            <a:r>
              <a:rPr lang="en-US" sz="1600" dirty="0"/>
              <a:t>The goal is to train the dog to complete a task in the environment</a:t>
            </a:r>
          </a:p>
          <a:p>
            <a:pPr>
              <a:lnSpc>
                <a:spcPct val="90000"/>
              </a:lnSpc>
            </a:pPr>
            <a:r>
              <a:rPr lang="en-US" sz="1600" dirty="0"/>
              <a:t>The environment includes the surroundings of the dog as well as the trainer</a:t>
            </a:r>
          </a:p>
          <a:p>
            <a:pPr>
              <a:lnSpc>
                <a:spcPct val="90000"/>
              </a:lnSpc>
            </a:pPr>
            <a:r>
              <a:rPr lang="en-US" sz="1600" dirty="0"/>
              <a:t>The trainer issues a command which the dog observes and then responds by taking an action which rewarded by a treat</a:t>
            </a:r>
          </a:p>
          <a:p>
            <a:pPr>
              <a:lnSpc>
                <a:spcPct val="90000"/>
              </a:lnSpc>
            </a:pPr>
            <a:r>
              <a:rPr lang="en-US" sz="1600" dirty="0"/>
              <a:t>In the case of the image to the right, the trainer would throw the stick, the dog would retrieve the stick and return to the trainer and receive a treat</a:t>
            </a:r>
          </a:p>
        </p:txBody>
      </p:sp>
      <p:pic>
        <p:nvPicPr>
          <p:cNvPr id="2050" name="Picture 2">
            <a:extLst>
              <a:ext uri="{FF2B5EF4-FFF2-40B4-BE49-F238E27FC236}">
                <a16:creationId xmlns:a16="http://schemas.microsoft.com/office/drawing/2014/main" id="{B4D5AC62-3394-4448-9DE7-5BB6E8AE0AB2}"/>
              </a:ext>
            </a:extLst>
          </p:cNvPr>
          <p:cNvPicPr>
            <a:picLocks noGrp="1" noChangeAspect="1" noChangeArrowheads="1"/>
          </p:cNvPicPr>
          <p:nvPr>
            <p:ph sz="half" idx="2"/>
          </p:nvPr>
        </p:nvPicPr>
        <p:blipFill>
          <a:blip r:embed="rId2"/>
          <a:srcRect/>
          <a:stretch/>
        </p:blipFill>
        <p:spPr bwMode="auto">
          <a:xfrm>
            <a:off x="5290776" y="2788146"/>
            <a:ext cx="5899498" cy="2966046"/>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2096F9-A9DA-4C2E-A885-D67E03F2886D}"/>
              </a:ext>
            </a:extLst>
          </p:cNvPr>
          <p:cNvSpPr txBox="1"/>
          <p:nvPr/>
        </p:nvSpPr>
        <p:spPr>
          <a:xfrm>
            <a:off x="5290776" y="5914395"/>
            <a:ext cx="5492209" cy="261610"/>
          </a:xfrm>
          <a:prstGeom prst="rect">
            <a:avLst/>
          </a:prstGeom>
          <a:noFill/>
        </p:spPr>
        <p:txBody>
          <a:bodyPr wrap="non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https://www.kdnuggets.com/2019/10/mathworks-reinforcement-learning.html</a:t>
            </a:r>
            <a:endParaRPr lang="en-US" sz="1100" dirty="0">
              <a:solidFill>
                <a:srgbClr val="00BFB5"/>
              </a:solidFill>
            </a:endParaRPr>
          </a:p>
        </p:txBody>
      </p:sp>
    </p:spTree>
    <p:extLst>
      <p:ext uri="{BB962C8B-B14F-4D97-AF65-F5344CB8AC3E}">
        <p14:creationId xmlns:p14="http://schemas.microsoft.com/office/powerpoint/2010/main" val="3624398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8" name="Freeform: Shape 13">
            <a:extLst>
              <a:ext uri="{FF2B5EF4-FFF2-40B4-BE49-F238E27FC236}">
                <a16:creationId xmlns:a16="http://schemas.microsoft.com/office/drawing/2014/main" id="{9610F818-219E-491F-887F-B078103BA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739895"/>
            <a:ext cx="12192000" cy="3118104"/>
          </a:xfrm>
          <a:custGeom>
            <a:avLst/>
            <a:gdLst>
              <a:gd name="connsiteX0" fmla="*/ 0 w 12192000"/>
              <a:gd name="connsiteY0" fmla="*/ 0 h 3118104"/>
              <a:gd name="connsiteX1" fmla="*/ 3676329 w 12192000"/>
              <a:gd name="connsiteY1" fmla="*/ 0 h 3118104"/>
              <a:gd name="connsiteX2" fmla="*/ 5595257 w 12192000"/>
              <a:gd name="connsiteY2" fmla="*/ 0 h 3118104"/>
              <a:gd name="connsiteX3" fmla="*/ 5672349 w 12192000"/>
              <a:gd name="connsiteY3" fmla="*/ 0 h 3118104"/>
              <a:gd name="connsiteX4" fmla="*/ 6053347 w 12192000"/>
              <a:gd name="connsiteY4" fmla="*/ 263783 h 3118104"/>
              <a:gd name="connsiteX5" fmla="*/ 6061813 w 12192000"/>
              <a:gd name="connsiteY5" fmla="*/ 266713 h 3118104"/>
              <a:gd name="connsiteX6" fmla="*/ 6074513 w 12192000"/>
              <a:gd name="connsiteY6" fmla="*/ 271110 h 3118104"/>
              <a:gd name="connsiteX7" fmla="*/ 6087212 w 12192000"/>
              <a:gd name="connsiteY7" fmla="*/ 275506 h 3118104"/>
              <a:gd name="connsiteX8" fmla="*/ 6097797 w 12192000"/>
              <a:gd name="connsiteY8" fmla="*/ 275506 h 3118104"/>
              <a:gd name="connsiteX9" fmla="*/ 6110496 w 12192000"/>
              <a:gd name="connsiteY9" fmla="*/ 275506 h 3118104"/>
              <a:gd name="connsiteX10" fmla="*/ 6121079 w 12192000"/>
              <a:gd name="connsiteY10" fmla="*/ 271110 h 3118104"/>
              <a:gd name="connsiteX11" fmla="*/ 6133779 w 12192000"/>
              <a:gd name="connsiteY11" fmla="*/ 266713 h 3118104"/>
              <a:gd name="connsiteX12" fmla="*/ 6142246 w 12192000"/>
              <a:gd name="connsiteY12" fmla="*/ 263783 h 3118104"/>
              <a:gd name="connsiteX13" fmla="*/ 6523247 w 12192000"/>
              <a:gd name="connsiteY13" fmla="*/ 0 h 3118104"/>
              <a:gd name="connsiteX14" fmla="*/ 6596743 w 12192000"/>
              <a:gd name="connsiteY14" fmla="*/ 0 h 3118104"/>
              <a:gd name="connsiteX15" fmla="*/ 12186115 w 12192000"/>
              <a:gd name="connsiteY15" fmla="*/ 0 h 3118104"/>
              <a:gd name="connsiteX16" fmla="*/ 12192000 w 12192000"/>
              <a:gd name="connsiteY16" fmla="*/ 0 h 3118104"/>
              <a:gd name="connsiteX17" fmla="*/ 12192000 w 12192000"/>
              <a:gd name="connsiteY17" fmla="*/ 3118104 h 3118104"/>
              <a:gd name="connsiteX18" fmla="*/ 7728858 w 12192000"/>
              <a:gd name="connsiteY18" fmla="*/ 3118104 h 3118104"/>
              <a:gd name="connsiteX19" fmla="*/ 6596743 w 12192000"/>
              <a:gd name="connsiteY19" fmla="*/ 3118104 h 3118104"/>
              <a:gd name="connsiteX20" fmla="*/ 5595257 w 12192000"/>
              <a:gd name="connsiteY20" fmla="*/ 3118104 h 3118104"/>
              <a:gd name="connsiteX21" fmla="*/ 2906487 w 12192000"/>
              <a:gd name="connsiteY21" fmla="*/ 3118104 h 3118104"/>
              <a:gd name="connsiteX22" fmla="*/ 0 w 12192000"/>
              <a:gd name="connsiteY22" fmla="*/ 3118104 h 311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0" h="3118104">
                <a:moveTo>
                  <a:pt x="0" y="0"/>
                </a:moveTo>
                <a:lnTo>
                  <a:pt x="3676329" y="0"/>
                </a:lnTo>
                <a:lnTo>
                  <a:pt x="5595257" y="0"/>
                </a:lnTo>
                <a:lnTo>
                  <a:pt x="5672349" y="0"/>
                </a:lnTo>
                <a:lnTo>
                  <a:pt x="6053347" y="263783"/>
                </a:lnTo>
                <a:lnTo>
                  <a:pt x="6061813" y="266713"/>
                </a:lnTo>
                <a:lnTo>
                  <a:pt x="6074513" y="271110"/>
                </a:lnTo>
                <a:lnTo>
                  <a:pt x="6087212" y="275506"/>
                </a:lnTo>
                <a:lnTo>
                  <a:pt x="6097797" y="275506"/>
                </a:lnTo>
                <a:lnTo>
                  <a:pt x="6110496" y="275506"/>
                </a:lnTo>
                <a:lnTo>
                  <a:pt x="6121079" y="271110"/>
                </a:lnTo>
                <a:lnTo>
                  <a:pt x="6133779" y="266713"/>
                </a:lnTo>
                <a:lnTo>
                  <a:pt x="6142246" y="263783"/>
                </a:lnTo>
                <a:lnTo>
                  <a:pt x="6523247" y="0"/>
                </a:lnTo>
                <a:lnTo>
                  <a:pt x="6596743" y="0"/>
                </a:lnTo>
                <a:lnTo>
                  <a:pt x="12186115" y="0"/>
                </a:lnTo>
                <a:lnTo>
                  <a:pt x="12192000" y="0"/>
                </a:lnTo>
                <a:lnTo>
                  <a:pt x="12192000" y="3118104"/>
                </a:lnTo>
                <a:lnTo>
                  <a:pt x="7728858" y="3118104"/>
                </a:lnTo>
                <a:lnTo>
                  <a:pt x="6596743" y="3118104"/>
                </a:lnTo>
                <a:lnTo>
                  <a:pt x="5595257" y="3118104"/>
                </a:lnTo>
                <a:lnTo>
                  <a:pt x="2906487" y="3118104"/>
                </a:lnTo>
                <a:lnTo>
                  <a:pt x="0" y="3118104"/>
                </a:lnTo>
                <a:close/>
              </a:path>
            </a:pathLst>
          </a:cu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269DC3F-6CFA-496B-B9F2-EE9CC4D05239}"/>
              </a:ext>
            </a:extLst>
          </p:cNvPr>
          <p:cNvSpPr>
            <a:spLocks noGrp="1"/>
          </p:cNvSpPr>
          <p:nvPr>
            <p:ph type="title"/>
          </p:nvPr>
        </p:nvSpPr>
        <p:spPr>
          <a:xfrm>
            <a:off x="810001" y="4080386"/>
            <a:ext cx="10572000" cy="1388741"/>
          </a:xfrm>
        </p:spPr>
        <p:txBody>
          <a:bodyPr vert="horz" lIns="91440" tIns="45720" rIns="91440" bIns="45720" rtlCol="0" anchor="b">
            <a:normAutofit/>
          </a:bodyPr>
          <a:lstStyle/>
          <a:p>
            <a:pPr algn="ctr">
              <a:lnSpc>
                <a:spcPct val="90000"/>
              </a:lnSpc>
            </a:pPr>
            <a:r>
              <a:rPr lang="en-US" sz="4600" dirty="0">
                <a:solidFill>
                  <a:srgbClr val="FFFFFF"/>
                </a:solidFill>
              </a:rPr>
              <a:t>Wait, I thought we were talking about computers…</a:t>
            </a:r>
          </a:p>
        </p:txBody>
      </p:sp>
      <p:sp>
        <p:nvSpPr>
          <p:cNvPr id="16" name="Rounded Rectangle 16">
            <a:extLst>
              <a:ext uri="{FF2B5EF4-FFF2-40B4-BE49-F238E27FC236}">
                <a16:creationId xmlns:a16="http://schemas.microsoft.com/office/drawing/2014/main" id="{5A086AAD-1108-41EB-A7C9-5E22CA942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10472" y="643464"/>
            <a:ext cx="7757804" cy="2817491"/>
          </a:xfrm>
          <a:prstGeom prst="roundRect">
            <a:avLst>
              <a:gd name="adj" fmla="val 3513"/>
            </a:avLst>
          </a:prstGeom>
          <a:solidFill>
            <a:schemeClr val="bg1"/>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PC">
            <a:extLst>
              <a:ext uri="{FF2B5EF4-FFF2-40B4-BE49-F238E27FC236}">
                <a16:creationId xmlns:a16="http://schemas.microsoft.com/office/drawing/2014/main" id="{280CE29C-F817-4314-8E9F-339BF37A61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1377" y="884810"/>
            <a:ext cx="2320054" cy="2320054"/>
          </a:xfrm>
          <a:prstGeom prst="rect">
            <a:avLst/>
          </a:prstGeom>
        </p:spPr>
      </p:pic>
    </p:spTree>
    <p:extLst>
      <p:ext uri="{BB962C8B-B14F-4D97-AF65-F5344CB8AC3E}">
        <p14:creationId xmlns:p14="http://schemas.microsoft.com/office/powerpoint/2010/main" val="327136392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3040BF2-F0ED-491B-9326-3B5CC8BCDC73}"/>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Reinforcement Learning </a:t>
            </a:r>
          </a:p>
        </p:txBody>
      </p:sp>
      <p:sp>
        <p:nvSpPr>
          <p:cNvPr id="3" name="Content Placeholder 2">
            <a:extLst>
              <a:ext uri="{FF2B5EF4-FFF2-40B4-BE49-F238E27FC236}">
                <a16:creationId xmlns:a16="http://schemas.microsoft.com/office/drawing/2014/main" id="{22125106-292F-4457-876C-D3D01A3AE2AA}"/>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pPr>
              <a:lnSpc>
                <a:spcPct val="90000"/>
              </a:lnSpc>
            </a:pPr>
            <a:r>
              <a:rPr lang="en-US" sz="1600" dirty="0"/>
              <a:t>It’s the same thing as training your dog!</a:t>
            </a:r>
          </a:p>
          <a:p>
            <a:pPr>
              <a:lnSpc>
                <a:spcPct val="90000"/>
              </a:lnSpc>
            </a:pPr>
            <a:r>
              <a:rPr lang="en-US" sz="1600" dirty="0"/>
              <a:t>The agent interacts with their environment which is comprised of several states</a:t>
            </a:r>
          </a:p>
          <a:p>
            <a:pPr>
              <a:lnSpc>
                <a:spcPct val="90000"/>
              </a:lnSpc>
            </a:pPr>
            <a:r>
              <a:rPr lang="en-US" sz="1600" dirty="0"/>
              <a:t>Each state has a corresponding action with a corresponding reward </a:t>
            </a:r>
          </a:p>
          <a:p>
            <a:pPr>
              <a:lnSpc>
                <a:spcPct val="90000"/>
              </a:lnSpc>
            </a:pPr>
            <a:r>
              <a:rPr lang="en-US" sz="1600" dirty="0"/>
              <a:t>The agent learns the action and state values and acts to maximize rewards</a:t>
            </a:r>
          </a:p>
        </p:txBody>
      </p:sp>
      <p:pic>
        <p:nvPicPr>
          <p:cNvPr id="2050" name="Picture 2" descr="Illustration of a reinforcement learning problem">
            <a:extLst>
              <a:ext uri="{FF2B5EF4-FFF2-40B4-BE49-F238E27FC236}">
                <a16:creationId xmlns:a16="http://schemas.microsoft.com/office/drawing/2014/main" id="{B4D5AC62-3394-4448-9DE7-5BB6E8AE0A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101851" y="2788146"/>
            <a:ext cx="6277349" cy="2966046"/>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2096F9-A9DA-4C2E-A885-D67E03F2886D}"/>
              </a:ext>
            </a:extLst>
          </p:cNvPr>
          <p:cNvSpPr txBox="1"/>
          <p:nvPr/>
        </p:nvSpPr>
        <p:spPr>
          <a:xfrm>
            <a:off x="5048785" y="5914395"/>
            <a:ext cx="6383479" cy="261610"/>
          </a:xfrm>
          <a:prstGeom prst="rect">
            <a:avLst/>
          </a:prstGeom>
          <a:noFill/>
        </p:spPr>
        <p:txBody>
          <a:bodyPr wrap="none" rtlCol="0">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https://lilianweng.github.io/lil-log/2018/02/19/a-long-peek-into-reinforcement-learning.html</a:t>
            </a:r>
            <a:endParaRPr lang="en-US" sz="1100" dirty="0">
              <a:solidFill>
                <a:srgbClr val="00BFB5"/>
              </a:solidFill>
            </a:endParaRPr>
          </a:p>
        </p:txBody>
      </p:sp>
    </p:spTree>
    <p:extLst>
      <p:ext uri="{BB962C8B-B14F-4D97-AF65-F5344CB8AC3E}">
        <p14:creationId xmlns:p14="http://schemas.microsoft.com/office/powerpoint/2010/main" val="103861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8F589AC-F492-4C3A-8699-0960FBA1727D}"/>
              </a:ext>
            </a:extLst>
          </p:cNvPr>
          <p:cNvSpPr>
            <a:spLocks noGrp="1"/>
          </p:cNvSpPr>
          <p:nvPr>
            <p:ph type="title"/>
          </p:nvPr>
        </p:nvSpPr>
        <p:spPr>
          <a:xfrm>
            <a:off x="451514" y="457201"/>
            <a:ext cx="3575737" cy="1332688"/>
          </a:xfrm>
        </p:spPr>
        <p:txBody>
          <a:bodyPr vert="horz" lIns="91440" tIns="45720" rIns="91440" bIns="45720" rtlCol="0" anchor="b">
            <a:normAutofit/>
          </a:bodyPr>
          <a:lstStyle/>
          <a:p>
            <a:pPr algn="ctr"/>
            <a:r>
              <a:rPr lang="en-US" sz="3200" dirty="0">
                <a:solidFill>
                  <a:srgbClr val="FFFFFF"/>
                </a:solidFill>
              </a:rPr>
              <a:t>Reinforcement Learning in Atari</a:t>
            </a:r>
          </a:p>
        </p:txBody>
      </p:sp>
      <p:sp>
        <p:nvSpPr>
          <p:cNvPr id="3" name="Content Placeholder 2">
            <a:extLst>
              <a:ext uri="{FF2B5EF4-FFF2-40B4-BE49-F238E27FC236}">
                <a16:creationId xmlns:a16="http://schemas.microsoft.com/office/drawing/2014/main" id="{69E4EA36-EAFA-47BA-8567-B1824E2BBB1A}"/>
              </a:ext>
            </a:extLst>
          </p:cNvPr>
          <p:cNvSpPr>
            <a:spLocks noGrp="1"/>
          </p:cNvSpPr>
          <p:nvPr>
            <p:ph sz="half" idx="1"/>
          </p:nvPr>
        </p:nvSpPr>
        <p:spPr>
          <a:xfrm>
            <a:off x="451514" y="2046514"/>
            <a:ext cx="3575737" cy="3994848"/>
          </a:xfrm>
        </p:spPr>
        <p:txBody>
          <a:bodyPr vert="horz" lIns="91440" tIns="45720" rIns="91440" bIns="45720" rtlCol="0" anchor="ctr">
            <a:normAutofit/>
          </a:bodyPr>
          <a:lstStyle/>
          <a:p>
            <a:r>
              <a:rPr lang="en-US" sz="1600" dirty="0">
                <a:solidFill>
                  <a:srgbClr val="FFFFFF"/>
                </a:solidFill>
              </a:rPr>
              <a:t>The environment is the Atari Emulator</a:t>
            </a:r>
          </a:p>
          <a:p>
            <a:r>
              <a:rPr lang="en-US" sz="1600" dirty="0">
                <a:solidFill>
                  <a:srgbClr val="FFFFFF"/>
                </a:solidFill>
              </a:rPr>
              <a:t>The agent plays as the spaceship</a:t>
            </a:r>
          </a:p>
          <a:p>
            <a:r>
              <a:rPr lang="en-US" sz="1600" dirty="0">
                <a:solidFill>
                  <a:srgbClr val="FFFFFF"/>
                </a:solidFill>
              </a:rPr>
              <a:t>The actions are move joystick left or right or press the “fire” button</a:t>
            </a:r>
          </a:p>
          <a:p>
            <a:r>
              <a:rPr lang="en-US" sz="1600" dirty="0">
                <a:solidFill>
                  <a:srgbClr val="FFFFFF"/>
                </a:solidFill>
              </a:rPr>
              <a:t>States are the agent’s representation of the environment</a:t>
            </a:r>
          </a:p>
          <a:p>
            <a:r>
              <a:rPr lang="en-US" sz="1600" dirty="0">
                <a:solidFill>
                  <a:srgbClr val="FFFFFF"/>
                </a:solidFill>
              </a:rPr>
              <a:t>The reward is the cumulative points earned </a:t>
            </a:r>
          </a:p>
        </p:txBody>
      </p:sp>
      <p:pic>
        <p:nvPicPr>
          <p:cNvPr id="1028" name="Picture 4" descr="Image result for deepmind reinforcement learning">
            <a:extLst>
              <a:ext uri="{FF2B5EF4-FFF2-40B4-BE49-F238E27FC236}">
                <a16:creationId xmlns:a16="http://schemas.microsoft.com/office/drawing/2014/main" id="{7E625FA0-4F63-4A62-A3A4-CF3062F66B33}"/>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949" r="9379"/>
          <a:stretch/>
        </p:blipFill>
        <p:spPr bwMode="auto">
          <a:xfrm>
            <a:off x="5779009" y="1516875"/>
            <a:ext cx="5181600" cy="3525605"/>
          </a:xfrm>
          <a:prstGeom prst="roundRect">
            <a:avLst>
              <a:gd name="adj" fmla="val 3876"/>
            </a:avLst>
          </a:prstGeom>
          <a:noFill/>
          <a:ln>
            <a:solidFill>
              <a:schemeClr val="accent1"/>
            </a:solidFill>
          </a:ln>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8CC2895-F843-41D9-8E9B-76E5CE28374F}"/>
              </a:ext>
            </a:extLst>
          </p:cNvPr>
          <p:cNvSpPr/>
          <p:nvPr/>
        </p:nvSpPr>
        <p:spPr>
          <a:xfrm>
            <a:off x="5779009" y="5156459"/>
            <a:ext cx="3403496" cy="261610"/>
          </a:xfrm>
          <a:prstGeom prst="rect">
            <a:avLst/>
          </a:prstGeom>
        </p:spPr>
        <p:txBody>
          <a:bodyPr wrap="none">
            <a:spAutoFit/>
          </a:bodyPr>
          <a:lstStyle/>
          <a:p>
            <a:r>
              <a:rPr lang="en-US" sz="1100" dirty="0">
                <a:solidFill>
                  <a:srgbClr val="00BFB5"/>
                </a:solidFill>
                <a:hlinkClick r:id="rId3">
                  <a:extLst>
                    <a:ext uri="{A12FA001-AC4F-418D-AE19-62706E023703}">
                      <ahyp:hlinkClr xmlns:ahyp="http://schemas.microsoft.com/office/drawing/2018/hyperlinkcolor" val="tx"/>
                    </a:ext>
                  </a:extLst>
                </a:hlinkClick>
              </a:rPr>
              <a:t>https://www.youtube.com/watch?v=Pf_0IT5OjiI</a:t>
            </a:r>
            <a:endParaRPr lang="en-US" sz="1100" dirty="0">
              <a:solidFill>
                <a:srgbClr val="00BFB5"/>
              </a:solidFill>
            </a:endParaRPr>
          </a:p>
        </p:txBody>
      </p:sp>
    </p:spTree>
    <p:extLst>
      <p:ext uri="{BB962C8B-B14F-4D97-AF65-F5344CB8AC3E}">
        <p14:creationId xmlns:p14="http://schemas.microsoft.com/office/powerpoint/2010/main" val="203378702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9442B9-1E49-464D-9755-B6C6586E582A}"/>
              </a:ext>
            </a:extLst>
          </p:cNvPr>
          <p:cNvSpPr>
            <a:spLocks noGrp="1"/>
          </p:cNvSpPr>
          <p:nvPr>
            <p:ph type="title"/>
          </p:nvPr>
        </p:nvSpPr>
        <p:spPr>
          <a:xfrm>
            <a:off x="641754" y="1687286"/>
            <a:ext cx="3269463" cy="3978017"/>
          </a:xfrm>
        </p:spPr>
        <p:txBody>
          <a:bodyPr anchor="t">
            <a:normAutofit/>
          </a:bodyPr>
          <a:lstStyle/>
          <a:p>
            <a:r>
              <a:rPr lang="en-US" sz="4400"/>
              <a:t>Prediction and Control</a:t>
            </a:r>
          </a:p>
        </p:txBody>
      </p:sp>
      <p:graphicFrame>
        <p:nvGraphicFramePr>
          <p:cNvPr id="5" name="Content Placeholder 2">
            <a:extLst>
              <a:ext uri="{FF2B5EF4-FFF2-40B4-BE49-F238E27FC236}">
                <a16:creationId xmlns:a16="http://schemas.microsoft.com/office/drawing/2014/main" id="{16C552E8-B476-425D-861B-7F424F5C208C}"/>
              </a:ext>
            </a:extLst>
          </p:cNvPr>
          <p:cNvGraphicFramePr>
            <a:graphicFrameLocks noGrp="1"/>
          </p:cNvGraphicFramePr>
          <p:nvPr>
            <p:ph idx="1"/>
            <p:extLst>
              <p:ext uri="{D42A27DB-BD31-4B8C-83A1-F6EECF244321}">
                <p14:modId xmlns:p14="http://schemas.microsoft.com/office/powerpoint/2010/main" val="1964974890"/>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54403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4162</Words>
  <Application>Microsoft Office PowerPoint</Application>
  <PresentationFormat>Widescreen</PresentationFormat>
  <Paragraphs>364</Paragraphs>
  <Slides>48</Slides>
  <Notes>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Calibri</vt:lpstr>
      <vt:lpstr>Century Gothic</vt:lpstr>
      <vt:lpstr>Wingdings 2</vt:lpstr>
      <vt:lpstr>Quotable</vt:lpstr>
      <vt:lpstr>Teaching a computer to play video games</vt:lpstr>
      <vt:lpstr>Space Invaders</vt:lpstr>
      <vt:lpstr>DeepMind</vt:lpstr>
      <vt:lpstr>How was the program able to teach itself how to play an Atari game?</vt:lpstr>
      <vt:lpstr>Reinforcement Learning</vt:lpstr>
      <vt:lpstr>Wait, I thought we were talking about computers…</vt:lpstr>
      <vt:lpstr>Reinforcement Learning </vt:lpstr>
      <vt:lpstr>Reinforcement Learning in Atari</vt:lpstr>
      <vt:lpstr>Prediction and Control</vt:lpstr>
      <vt:lpstr>The psychology behind reinforcement learning</vt:lpstr>
      <vt:lpstr>Classical Conditioning</vt:lpstr>
      <vt:lpstr>Classical Conditioning</vt:lpstr>
      <vt:lpstr>Classical Conditioning</vt:lpstr>
      <vt:lpstr>Operant Conditioning</vt:lpstr>
      <vt:lpstr>Operant Conditioning</vt:lpstr>
      <vt:lpstr>Operant Conditioning</vt:lpstr>
      <vt:lpstr>So DeepMind’s program is the same as a dog?</vt:lpstr>
      <vt:lpstr>How does the Agent view the Atari world?</vt:lpstr>
      <vt:lpstr>Agent State in Atari</vt:lpstr>
      <vt:lpstr>Markov Decision Process</vt:lpstr>
      <vt:lpstr>Prediction in Reinforcement Learning vs Classical Conditioning</vt:lpstr>
      <vt:lpstr>Prediction: How to associate state and action?</vt:lpstr>
      <vt:lpstr>Future reward?</vt:lpstr>
      <vt:lpstr>Q Value</vt:lpstr>
      <vt:lpstr>Q Value</vt:lpstr>
      <vt:lpstr>Q Learning</vt:lpstr>
      <vt:lpstr>Control in Reinforcement learning vs Operant Conditioning</vt:lpstr>
      <vt:lpstr>Control: how to maximize rewards?</vt:lpstr>
      <vt:lpstr>Policy and Control</vt:lpstr>
      <vt:lpstr>How to beat Atari Games</vt:lpstr>
      <vt:lpstr>Approximate q-functions</vt:lpstr>
      <vt:lpstr>Neural Networks</vt:lpstr>
      <vt:lpstr>The Artificial Neuron</vt:lpstr>
      <vt:lpstr>Neurons in your brain</vt:lpstr>
      <vt:lpstr>Artifical Neurons combined</vt:lpstr>
      <vt:lpstr>Neural Systems</vt:lpstr>
      <vt:lpstr>DeepMind Neural Network Structure</vt:lpstr>
      <vt:lpstr>Training the neural network</vt:lpstr>
      <vt:lpstr>Neurons in Classical Conditioning</vt:lpstr>
      <vt:lpstr>Neuronal Plasticity</vt:lpstr>
      <vt:lpstr>Neuronal Plasticity: a simplified example</vt:lpstr>
      <vt:lpstr>Neuron weights vs Neuronal Plasticity</vt:lpstr>
      <vt:lpstr>Invaders! Possibly from Space!</vt:lpstr>
      <vt:lpstr>How Computer Science Meets Neuroscience</vt:lpstr>
      <vt:lpstr>So why bother comparing neuroscience to computer science?</vt:lpstr>
      <vt:lpstr>Reinforcement Learning and AI</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 computer to play video games</dc:title>
  <dc:creator>Maggie Elkin</dc:creator>
  <cp:lastModifiedBy>Maggie Elkin</cp:lastModifiedBy>
  <cp:revision>1</cp:revision>
  <dcterms:created xsi:type="dcterms:W3CDTF">2020-02-23T21:03:16Z</dcterms:created>
  <dcterms:modified xsi:type="dcterms:W3CDTF">2020-02-23T22:14:21Z</dcterms:modified>
</cp:coreProperties>
</file>